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2" autoAdjust="0"/>
    <p:restoredTop sz="94660"/>
  </p:normalViewPr>
  <p:slideViewPr>
    <p:cSldViewPr snapToGrid="0">
      <p:cViewPr varScale="1">
        <p:scale>
          <a:sx n="40" d="100"/>
          <a:sy n="40" d="100"/>
        </p:scale>
        <p:origin x="6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C6EF6-1092-475F-9CCF-CABD25D6D96C}"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420475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6EF6-1092-475F-9CCF-CABD25D6D96C}"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330241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6EF6-1092-475F-9CCF-CABD25D6D96C}"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701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6EF6-1092-475F-9CCF-CABD25D6D96C}"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151221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6C6EF6-1092-475F-9CCF-CABD25D6D96C}" type="datetimeFigureOut">
              <a:rPr lang="en-US" smtClean="0"/>
              <a:t>10/20/2017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259476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C6EF6-1092-475F-9CCF-CABD25D6D96C}"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16963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6C6EF6-1092-475F-9CCF-CABD25D6D96C}" type="datetimeFigureOut">
              <a:rPr lang="en-US" smtClean="0"/>
              <a:t>10/20/2017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365160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C6EF6-1092-475F-9CCF-CABD25D6D96C}" type="datetimeFigureOut">
              <a:rPr lang="en-US" smtClean="0"/>
              <a:t>10/20/2017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340786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C6EF6-1092-475F-9CCF-CABD25D6D96C}" type="datetimeFigureOut">
              <a:rPr lang="en-US" smtClean="0"/>
              <a:t>10/20/2017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3726964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C6EF6-1092-475F-9CCF-CABD25D6D96C}"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206380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6C6EF6-1092-475F-9CCF-CABD25D6D96C}" type="datetimeFigureOut">
              <a:rPr lang="en-US" smtClean="0"/>
              <a:t>10/20/2017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6AE7F-EEFA-4D2E-98A7-717D9EA5EBEC}" type="slidenum">
              <a:rPr lang="en-US" smtClean="0"/>
              <a:t>‹#›</a:t>
            </a:fld>
            <a:endParaRPr lang="en-US"/>
          </a:p>
        </p:txBody>
      </p:sp>
    </p:spTree>
    <p:extLst>
      <p:ext uri="{BB962C8B-B14F-4D97-AF65-F5344CB8AC3E}">
        <p14:creationId xmlns:p14="http://schemas.microsoft.com/office/powerpoint/2010/main" val="77174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C6EF6-1092-475F-9CCF-CABD25D6D96C}" type="datetimeFigureOut">
              <a:rPr lang="en-US" smtClean="0"/>
              <a:t>10/20/2017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6AE7F-EEFA-4D2E-98A7-717D9EA5EBEC}" type="slidenum">
              <a:rPr lang="en-US" smtClean="0"/>
              <a:t>‹#›</a:t>
            </a:fld>
            <a:endParaRPr lang="en-US"/>
          </a:p>
        </p:txBody>
      </p:sp>
    </p:spTree>
    <p:extLst>
      <p:ext uri="{BB962C8B-B14F-4D97-AF65-F5344CB8AC3E}">
        <p14:creationId xmlns:p14="http://schemas.microsoft.com/office/powerpoint/2010/main" val="3272153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621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5" name="TextBox 4"/>
          <p:cNvSpPr txBox="1"/>
          <p:nvPr/>
        </p:nvSpPr>
        <p:spPr>
          <a:xfrm>
            <a:off x="4217828" y="3124484"/>
            <a:ext cx="3756341" cy="584775"/>
          </a:xfrm>
          <a:prstGeom prst="rect">
            <a:avLst/>
          </a:prstGeom>
          <a:noFill/>
        </p:spPr>
        <p:txBody>
          <a:bodyPr wrap="square" rtlCol="0">
            <a:spAutoFit/>
          </a:bodyPr>
          <a:lstStyle/>
          <a:p>
            <a:r>
              <a:rPr lang="en-US" sz="3200" b="1" dirty="0" smtClean="0">
                <a:solidFill>
                  <a:schemeClr val="bg1"/>
                </a:solidFill>
                <a:latin typeface="Arial Black" panose="020B0A04020102020204" pitchFamily="34" charset="0"/>
              </a:rPr>
              <a:t>INTRODUCTION</a:t>
            </a:r>
            <a:endParaRPr lang="en-US" sz="3200" b="1" dirty="0">
              <a:solidFill>
                <a:schemeClr val="bg1"/>
              </a:solidFill>
              <a:latin typeface="Arial Black" panose="020B0A04020102020204" pitchFamily="34" charset="0"/>
            </a:endParaRPr>
          </a:p>
        </p:txBody>
      </p:sp>
      <p:cxnSp>
        <p:nvCxnSpPr>
          <p:cNvPr id="7" name="Straight Connector 6"/>
          <p:cNvCxnSpPr/>
          <p:nvPr/>
        </p:nvCxnSpPr>
        <p:spPr>
          <a:xfrm>
            <a:off x="-1" y="551793"/>
            <a:ext cx="12192000" cy="15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957290" y="567559"/>
            <a:ext cx="0" cy="646386"/>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7155" y="1213945"/>
            <a:ext cx="1920269" cy="1848928"/>
          </a:xfrm>
          <a:prstGeom prst="rect">
            <a:avLst/>
          </a:prstGeom>
        </p:spPr>
      </p:pic>
      <p:sp>
        <p:nvSpPr>
          <p:cNvPr id="11" name="TextBox 10"/>
          <p:cNvSpPr txBox="1"/>
          <p:nvPr/>
        </p:nvSpPr>
        <p:spPr>
          <a:xfrm>
            <a:off x="1023460" y="3709259"/>
            <a:ext cx="10145085" cy="1477328"/>
          </a:xfrm>
          <a:prstGeom prst="rect">
            <a:avLst/>
          </a:prstGeom>
          <a:noFill/>
        </p:spPr>
        <p:txBody>
          <a:bodyPr wrap="none" rtlCol="0">
            <a:spAutoFit/>
          </a:bodyPr>
          <a:lstStyle/>
          <a:p>
            <a:pPr algn="ctr"/>
            <a:r>
              <a:rPr lang="en-US" spc="300" dirty="0" smtClean="0">
                <a:solidFill>
                  <a:schemeClr val="bg1"/>
                </a:solidFill>
              </a:rPr>
              <a:t>ALTERMED.COM IS AN E-COMMERCE OF MEDICAL CONSULTATION </a:t>
            </a:r>
          </a:p>
          <a:p>
            <a:pPr algn="ctr"/>
            <a:r>
              <a:rPr lang="en-US" spc="300" dirty="0" smtClean="0">
                <a:solidFill>
                  <a:schemeClr val="bg1"/>
                </a:solidFill>
              </a:rPr>
              <a:t>BETWEEN PROFEESIONAL DOCTOR AND PATIENT. OUR WEBSITE </a:t>
            </a:r>
          </a:p>
          <a:p>
            <a:pPr algn="ctr"/>
            <a:r>
              <a:rPr lang="en-US" spc="300" dirty="0" smtClean="0">
                <a:solidFill>
                  <a:schemeClr val="bg1"/>
                </a:solidFill>
              </a:rPr>
              <a:t>OFFERS A  CONSUMER TO CONSUMER</a:t>
            </a:r>
          </a:p>
          <a:p>
            <a:pPr algn="ctr"/>
            <a:r>
              <a:rPr lang="en-US" spc="300" dirty="0" smtClean="0">
                <a:solidFill>
                  <a:schemeClr val="bg1"/>
                </a:solidFill>
              </a:rPr>
              <a:t>RELATIONSHIPS TO SUPPORT  ONLINE SERVICES THAT CAN LIVELY INTERACT    </a:t>
            </a:r>
          </a:p>
          <a:p>
            <a:pPr algn="ctr"/>
            <a:r>
              <a:rPr lang="en-US" spc="300" dirty="0" smtClean="0">
                <a:solidFill>
                  <a:schemeClr val="bg1"/>
                </a:solidFill>
              </a:rPr>
              <a:t>TO BOTH PARTIES</a:t>
            </a:r>
            <a:endParaRPr lang="en-US" spc="300" dirty="0">
              <a:solidFill>
                <a:schemeClr val="bg1"/>
              </a:solidFill>
            </a:endParaRPr>
          </a:p>
        </p:txBody>
      </p:sp>
    </p:spTree>
    <p:extLst>
      <p:ext uri="{BB962C8B-B14F-4D97-AF65-F5344CB8AC3E}">
        <p14:creationId xmlns:p14="http://schemas.microsoft.com/office/powerpoint/2010/main" val="388333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grpSp>
        <p:nvGrpSpPr>
          <p:cNvPr id="5" name="Group 4"/>
          <p:cNvGrpSpPr/>
          <p:nvPr/>
        </p:nvGrpSpPr>
        <p:grpSpPr>
          <a:xfrm>
            <a:off x="500900" y="1082842"/>
            <a:ext cx="5691419" cy="4906394"/>
            <a:chOff x="4980243" y="218757"/>
            <a:chExt cx="2231513" cy="1923718"/>
          </a:xfrm>
        </p:grpSpPr>
        <p:sp>
          <p:nvSpPr>
            <p:cNvPr id="3" name="Hexagon 2"/>
            <p:cNvSpPr/>
            <p:nvPr/>
          </p:nvSpPr>
          <p:spPr>
            <a:xfrm>
              <a:off x="5170983" y="383189"/>
              <a:ext cx="1850031" cy="1594854"/>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900" dirty="0" smtClean="0">
                  <a:latin typeface="Arial Black" panose="020B0A04020102020204" pitchFamily="34" charset="0"/>
                </a:rPr>
                <a:t>M</a:t>
              </a:r>
              <a:endParaRPr lang="en-US" sz="23900" dirty="0">
                <a:latin typeface="Arial Black" panose="020B0A04020102020204" pitchFamily="34" charset="0"/>
              </a:endParaRPr>
            </a:p>
          </p:txBody>
        </p:sp>
        <p:sp>
          <p:nvSpPr>
            <p:cNvPr id="4" name="Hexagon 3"/>
            <p:cNvSpPr/>
            <p:nvPr/>
          </p:nvSpPr>
          <p:spPr>
            <a:xfrm>
              <a:off x="4980243" y="218757"/>
              <a:ext cx="2231513" cy="1923718"/>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dirty="0">
                <a:latin typeface="Arial Black" panose="020B0A04020102020204" pitchFamily="34" charset="0"/>
              </a:endParaRPr>
            </a:p>
          </p:txBody>
        </p:sp>
      </p:grpSp>
      <p:sp>
        <p:nvSpPr>
          <p:cNvPr id="6" name="TextBox 5"/>
          <p:cNvSpPr txBox="1"/>
          <p:nvPr/>
        </p:nvSpPr>
        <p:spPr>
          <a:xfrm>
            <a:off x="6192315" y="1876926"/>
            <a:ext cx="3946357" cy="923330"/>
          </a:xfrm>
          <a:prstGeom prst="rect">
            <a:avLst/>
          </a:prstGeom>
          <a:noFill/>
        </p:spPr>
        <p:txBody>
          <a:bodyPr wrap="square" rtlCol="0">
            <a:spAutoFit/>
          </a:bodyPr>
          <a:lstStyle/>
          <a:p>
            <a:r>
              <a:rPr lang="en-US" sz="5400" dirty="0" smtClean="0">
                <a:solidFill>
                  <a:schemeClr val="bg1"/>
                </a:solidFill>
                <a:latin typeface="Arial Black" panose="020B0A04020102020204" pitchFamily="34" charset="0"/>
              </a:rPr>
              <a:t>MISSION</a:t>
            </a:r>
            <a:endParaRPr lang="en-US" sz="5400" dirty="0">
              <a:solidFill>
                <a:schemeClr val="bg1"/>
              </a:solidFill>
              <a:latin typeface="Arial Black" panose="020B0A04020102020204" pitchFamily="34" charset="0"/>
            </a:endParaRPr>
          </a:p>
        </p:txBody>
      </p:sp>
      <p:sp>
        <p:nvSpPr>
          <p:cNvPr id="7" name="TextBox 6"/>
          <p:cNvSpPr txBox="1"/>
          <p:nvPr/>
        </p:nvSpPr>
        <p:spPr>
          <a:xfrm>
            <a:off x="6192314" y="2797375"/>
            <a:ext cx="4997053" cy="2246769"/>
          </a:xfrm>
          <a:prstGeom prst="rect">
            <a:avLst/>
          </a:prstGeom>
          <a:noFill/>
        </p:spPr>
        <p:txBody>
          <a:bodyPr wrap="square" rtlCol="0">
            <a:spAutoFit/>
          </a:bodyPr>
          <a:lstStyle/>
          <a:p>
            <a:r>
              <a:rPr lang="en-US" sz="2800" spc="300" dirty="0" smtClean="0">
                <a:solidFill>
                  <a:schemeClr val="bg1"/>
                </a:solidFill>
              </a:rPr>
              <a:t>OUR MISSION IS TO ENHANCE CUSTOMER SERVICE OF ONLINE MERCANTS, BOOST THEIR SALES.</a:t>
            </a:r>
            <a:endParaRPr lang="en-US" sz="2800" spc="300" dirty="0">
              <a:solidFill>
                <a:schemeClr val="bg1"/>
              </a:solidFill>
            </a:endParaRPr>
          </a:p>
        </p:txBody>
      </p:sp>
    </p:spTree>
    <p:extLst>
      <p:ext uri="{BB962C8B-B14F-4D97-AF65-F5344CB8AC3E}">
        <p14:creationId xmlns:p14="http://schemas.microsoft.com/office/powerpoint/2010/main" val="45955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extBox 1"/>
          <p:cNvSpPr txBox="1"/>
          <p:nvPr/>
        </p:nvSpPr>
        <p:spPr>
          <a:xfrm>
            <a:off x="3080084" y="866274"/>
            <a:ext cx="6785811" cy="1754326"/>
          </a:xfrm>
          <a:prstGeom prst="rect">
            <a:avLst/>
          </a:prstGeom>
          <a:noFill/>
        </p:spPr>
        <p:txBody>
          <a:bodyPr wrap="square" rtlCol="0">
            <a:spAutoFit/>
          </a:bodyPr>
          <a:lstStyle/>
          <a:p>
            <a:pPr algn="ctr"/>
            <a:r>
              <a:rPr lang="en-US" sz="5400" dirty="0" smtClean="0">
                <a:solidFill>
                  <a:schemeClr val="bg1"/>
                </a:solidFill>
                <a:latin typeface="Arial Black" panose="020B0A04020102020204" pitchFamily="34" charset="0"/>
              </a:rPr>
              <a:t>VALUE PROPOSITION</a:t>
            </a:r>
            <a:endParaRPr lang="en-US" sz="5400" dirty="0">
              <a:solidFill>
                <a:schemeClr val="bg1"/>
              </a:solidFill>
              <a:latin typeface="Arial Black" panose="020B0A04020102020204" pitchFamily="34" charset="0"/>
            </a:endParaRPr>
          </a:p>
        </p:txBody>
      </p:sp>
      <p:sp>
        <p:nvSpPr>
          <p:cNvPr id="3" name="TextBox 2"/>
          <p:cNvSpPr txBox="1"/>
          <p:nvPr/>
        </p:nvSpPr>
        <p:spPr>
          <a:xfrm>
            <a:off x="1804736" y="2887580"/>
            <a:ext cx="9336506" cy="2677656"/>
          </a:xfrm>
          <a:prstGeom prst="rect">
            <a:avLst/>
          </a:prstGeom>
          <a:noFill/>
        </p:spPr>
        <p:txBody>
          <a:bodyPr wrap="square" rtlCol="0">
            <a:spAutoFit/>
          </a:bodyPr>
          <a:lstStyle/>
          <a:p>
            <a:pPr algn="ctr"/>
            <a:r>
              <a:rPr lang="en-US" sz="2400" spc="300" dirty="0" smtClean="0">
                <a:solidFill>
                  <a:schemeClr val="bg1"/>
                </a:solidFill>
                <a:latin typeface="Segoe UI Light" panose="020B0502040204020203" pitchFamily="34" charset="0"/>
              </a:rPr>
              <a:t>ALTERMED.COM WILL BE PATRONIZED BY PEOPLE. IT IS  CONVINIENCE TO USE AND HASSLE-FREE . IT IS REDUCES COST AND TIME.. INSTEAD  OF WAITING AN HOUR IN LINE FOR CONSULTATION  TO THE DOCTOR  WE INTEND TO MAKE AN ACTIVE RESPONSE THROUGH OUR WEBSITE BY ENUMERATING WHAT SYMPTOMS OF THE PATIENT DOES EXPERIENCING</a:t>
            </a:r>
            <a:endParaRPr lang="en-US" sz="2400" spc="300" dirty="0">
              <a:solidFill>
                <a:schemeClr val="bg1"/>
              </a:solidFill>
              <a:latin typeface="Segoe UI Light" panose="020B0502040204020203" pitchFamily="34" charset="0"/>
            </a:endParaRPr>
          </a:p>
        </p:txBody>
      </p:sp>
    </p:spTree>
    <p:extLst>
      <p:ext uri="{BB962C8B-B14F-4D97-AF65-F5344CB8AC3E}">
        <p14:creationId xmlns:p14="http://schemas.microsoft.com/office/powerpoint/2010/main" val="4861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02318" y="2035858"/>
            <a:ext cx="2409324" cy="2788319"/>
          </a:xfrm>
          <a:prstGeom prst="rect">
            <a:avLst/>
          </a:prstGeom>
        </p:spPr>
      </p:pic>
      <p:sp>
        <p:nvSpPr>
          <p:cNvPr id="5" name="TextBox 4"/>
          <p:cNvSpPr txBox="1"/>
          <p:nvPr/>
        </p:nvSpPr>
        <p:spPr>
          <a:xfrm>
            <a:off x="2911642" y="872786"/>
            <a:ext cx="4379495" cy="1323439"/>
          </a:xfrm>
          <a:prstGeom prst="rect">
            <a:avLst/>
          </a:prstGeom>
          <a:noFill/>
        </p:spPr>
        <p:txBody>
          <a:bodyPr wrap="square" rtlCol="0">
            <a:spAutoFit/>
          </a:bodyPr>
          <a:lstStyle/>
          <a:p>
            <a:r>
              <a:rPr lang="en-US" sz="4000" dirty="0" smtClean="0">
                <a:solidFill>
                  <a:srgbClr val="92D050"/>
                </a:solidFill>
                <a:latin typeface="Arial Black" panose="020B0A04020102020204" pitchFamily="34" charset="0"/>
              </a:rPr>
              <a:t>MANAGEMENT</a:t>
            </a:r>
            <a:r>
              <a:rPr lang="en-US" sz="4000" dirty="0" smtClean="0">
                <a:solidFill>
                  <a:schemeClr val="bg1"/>
                </a:solidFill>
                <a:latin typeface="Arial Black" panose="020B0A04020102020204" pitchFamily="34" charset="0"/>
              </a:rPr>
              <a:t> </a:t>
            </a:r>
          </a:p>
          <a:p>
            <a:r>
              <a:rPr lang="en-US" sz="4000" dirty="0" smtClean="0">
                <a:solidFill>
                  <a:schemeClr val="bg1"/>
                </a:solidFill>
                <a:latin typeface="Arial Black" panose="020B0A04020102020204" pitchFamily="34" charset="0"/>
              </a:rPr>
              <a:t>TEAM</a:t>
            </a:r>
            <a:endParaRPr lang="en-US" sz="4000" dirty="0">
              <a:solidFill>
                <a:schemeClr val="bg1"/>
              </a:solidFill>
              <a:latin typeface="Arial Black" panose="020B0A04020102020204" pitchFamily="34" charset="0"/>
            </a:endParaRPr>
          </a:p>
        </p:txBody>
      </p:sp>
      <p:sp>
        <p:nvSpPr>
          <p:cNvPr id="6" name="TextBox 5"/>
          <p:cNvSpPr txBox="1"/>
          <p:nvPr/>
        </p:nvSpPr>
        <p:spPr>
          <a:xfrm>
            <a:off x="2911642" y="2428746"/>
            <a:ext cx="3874169" cy="3046988"/>
          </a:xfrm>
          <a:prstGeom prst="rect">
            <a:avLst/>
          </a:prstGeom>
          <a:noFill/>
        </p:spPr>
        <p:txBody>
          <a:bodyPr wrap="square" rtlCol="0">
            <a:spAutoFit/>
          </a:bodyPr>
          <a:lstStyle/>
          <a:p>
            <a:r>
              <a:rPr lang="en-US" sz="2400" spc="300" dirty="0" smtClean="0">
                <a:solidFill>
                  <a:schemeClr val="bg1"/>
                </a:solidFill>
                <a:effectLst>
                  <a:outerShdw blurRad="38100" dist="38100" dir="2700000" algn="tl">
                    <a:srgbClr val="000000">
                      <a:alpha val="43137"/>
                    </a:srgbClr>
                  </a:outerShdw>
                </a:effectLst>
              </a:rPr>
              <a:t>THE KEY PLAYERS OF OUR WEBSITES CONTRIBUTE AND HAVE A BIGPART  IN COMING UP TO THIS BUSINESS PLAN IN PUTTING IT IN REALITY.</a:t>
            </a:r>
            <a:endParaRPr lang="en-US" sz="2400" spc="3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4128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21609" b="25747"/>
          <a:stretch/>
        </p:blipFill>
        <p:spPr>
          <a:xfrm>
            <a:off x="-1" y="3247696"/>
            <a:ext cx="12192000" cy="3610304"/>
          </a:xfrm>
          <a:prstGeom prst="rect">
            <a:avLst/>
          </a:prstGeom>
        </p:spPr>
      </p:pic>
      <p:sp>
        <p:nvSpPr>
          <p:cNvPr id="5" name="TextBox 4"/>
          <p:cNvSpPr txBox="1"/>
          <p:nvPr/>
        </p:nvSpPr>
        <p:spPr>
          <a:xfrm>
            <a:off x="3906252" y="961276"/>
            <a:ext cx="4379495" cy="1323439"/>
          </a:xfrm>
          <a:prstGeom prst="rect">
            <a:avLst/>
          </a:prstGeom>
          <a:noFill/>
        </p:spPr>
        <p:txBody>
          <a:bodyPr wrap="square" rtlCol="0">
            <a:spAutoFit/>
          </a:bodyPr>
          <a:lstStyle/>
          <a:p>
            <a:pPr algn="ctr"/>
            <a:r>
              <a:rPr lang="en-US" sz="4000" dirty="0" smtClean="0">
                <a:solidFill>
                  <a:schemeClr val="bg1"/>
                </a:solidFill>
                <a:latin typeface="Arial Black" panose="020B0A04020102020204" pitchFamily="34" charset="0"/>
              </a:rPr>
              <a:t>COMPETITIVE </a:t>
            </a:r>
            <a:r>
              <a:rPr lang="en-US" sz="4000" dirty="0" smtClean="0">
                <a:solidFill>
                  <a:schemeClr val="accent1">
                    <a:lumMod val="40000"/>
                    <a:lumOff val="60000"/>
                  </a:schemeClr>
                </a:solidFill>
                <a:latin typeface="Arial Black" panose="020B0A04020102020204" pitchFamily="34" charset="0"/>
              </a:rPr>
              <a:t>ADVANTAGE</a:t>
            </a:r>
            <a:endParaRPr lang="en-US" sz="4000" dirty="0">
              <a:solidFill>
                <a:schemeClr val="accent1">
                  <a:lumMod val="40000"/>
                  <a:lumOff val="60000"/>
                </a:schemeClr>
              </a:solidFill>
              <a:latin typeface="Arial Black" panose="020B0A04020102020204" pitchFamily="34" charset="0"/>
            </a:endParaRPr>
          </a:p>
        </p:txBody>
      </p:sp>
      <p:sp>
        <p:nvSpPr>
          <p:cNvPr id="6" name="Rectangle 5"/>
          <p:cNvSpPr/>
          <p:nvPr/>
        </p:nvSpPr>
        <p:spPr>
          <a:xfrm>
            <a:off x="-1" y="3247696"/>
            <a:ext cx="12192001" cy="3610304"/>
          </a:xfrm>
          <a:prstGeom prst="rect">
            <a:avLst/>
          </a:prstGeom>
          <a:solidFill>
            <a:schemeClr val="accent6">
              <a:lumMod val="50000"/>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7857" y="3857413"/>
            <a:ext cx="10117393" cy="1815882"/>
          </a:xfrm>
          <a:prstGeom prst="rect">
            <a:avLst/>
          </a:prstGeom>
          <a:noFill/>
        </p:spPr>
        <p:txBody>
          <a:bodyPr wrap="square" rtlCol="0">
            <a:spAutoFit/>
          </a:bodyPr>
          <a:lstStyle/>
          <a:p>
            <a:pPr algn="ctr"/>
            <a:r>
              <a:rPr lang="en-US" sz="2800" spc="600" dirty="0" smtClean="0">
                <a:solidFill>
                  <a:schemeClr val="bg1"/>
                </a:solidFill>
              </a:rPr>
              <a:t>THE COMPETITIVE ADVANTAGE OF AOUR BUSINESS IS SELLING OUR OFFERD ALTERNATIVE PRODUCT IN LOW PRICE AS POSSIBLE BUT HAS A GOOD QUALITY.</a:t>
            </a:r>
            <a:endParaRPr lang="en-US" sz="2800" spc="600" dirty="0">
              <a:solidFill>
                <a:schemeClr val="bg1"/>
              </a:solidFill>
            </a:endParaRPr>
          </a:p>
        </p:txBody>
      </p:sp>
    </p:spTree>
    <p:extLst>
      <p:ext uri="{BB962C8B-B14F-4D97-AF65-F5344CB8AC3E}">
        <p14:creationId xmlns:p14="http://schemas.microsoft.com/office/powerpoint/2010/main" val="383486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502318" y="2035858"/>
            <a:ext cx="2409324" cy="278831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8482" y="-729205"/>
            <a:ext cx="12801600" cy="8318444"/>
          </a:xfrm>
          <a:prstGeom prst="rect">
            <a:avLst/>
          </a:prstGeom>
        </p:spPr>
      </p:pic>
      <p:sp>
        <p:nvSpPr>
          <p:cNvPr id="5" name="TextBox 4"/>
          <p:cNvSpPr txBox="1"/>
          <p:nvPr/>
        </p:nvSpPr>
        <p:spPr>
          <a:xfrm>
            <a:off x="8103074" y="712419"/>
            <a:ext cx="4379495" cy="1323439"/>
          </a:xfrm>
          <a:prstGeom prst="rect">
            <a:avLst/>
          </a:prstGeom>
          <a:noFill/>
        </p:spPr>
        <p:txBody>
          <a:bodyPr wrap="square" rtlCol="0">
            <a:spAutoFit/>
          </a:bodyPr>
          <a:lstStyle/>
          <a:p>
            <a:r>
              <a:rPr lang="en-US" sz="4000" dirty="0" smtClean="0">
                <a:solidFill>
                  <a:srgbClr val="92D050"/>
                </a:solidFill>
                <a:latin typeface="Arial Black" panose="020B0A04020102020204" pitchFamily="34" charset="0"/>
              </a:rPr>
              <a:t>REVENUE MODEL</a:t>
            </a:r>
            <a:endParaRPr lang="en-US" sz="4000" dirty="0">
              <a:solidFill>
                <a:schemeClr val="bg1"/>
              </a:solidFill>
              <a:latin typeface="Arial Black" panose="020B0A04020102020204" pitchFamily="34" charset="0"/>
            </a:endParaRPr>
          </a:p>
        </p:txBody>
      </p:sp>
      <p:sp>
        <p:nvSpPr>
          <p:cNvPr id="6" name="TextBox 5"/>
          <p:cNvSpPr txBox="1"/>
          <p:nvPr/>
        </p:nvSpPr>
        <p:spPr>
          <a:xfrm>
            <a:off x="7690119" y="2399249"/>
            <a:ext cx="3874169" cy="3416320"/>
          </a:xfrm>
          <a:prstGeom prst="rect">
            <a:avLst/>
          </a:prstGeom>
          <a:noFill/>
        </p:spPr>
        <p:txBody>
          <a:bodyPr wrap="square" rtlCol="0">
            <a:spAutoFit/>
          </a:bodyPr>
          <a:lstStyle/>
          <a:p>
            <a:r>
              <a:rPr lang="en-US" sz="2400" spc="300" dirty="0" smtClean="0">
                <a:solidFill>
                  <a:schemeClr val="bg1"/>
                </a:solidFill>
                <a:effectLst>
                  <a:outerShdw blurRad="38100" dist="38100" dir="2700000" algn="tl">
                    <a:srgbClr val="000000">
                      <a:alpha val="43137"/>
                    </a:srgbClr>
                  </a:outerShdw>
                </a:effectLst>
              </a:rPr>
              <a:t>WE HAVE A LOT OF IDEA TO HAVE OUR E COMMERCE WEBSITE. ONE OF THE IDEAS IS ADVERTISING REVENUE MODEL WHICH WE CAN LET THEM ADVERTISED THEIR PRODUCT IN EXCHANGE OF MONEY.</a:t>
            </a:r>
            <a:endParaRPr lang="en-US" sz="2400" spc="3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231921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192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JAISON</dc:creator>
  <cp:lastModifiedBy>JOHN JAISON</cp:lastModifiedBy>
  <cp:revision>21</cp:revision>
  <dcterms:created xsi:type="dcterms:W3CDTF">2017-10-20T16:35:03Z</dcterms:created>
  <dcterms:modified xsi:type="dcterms:W3CDTF">2017-10-21T01:47:18Z</dcterms:modified>
</cp:coreProperties>
</file>