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2019/12/18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2151" y="2335311"/>
            <a:ext cx="2784198" cy="2213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687910" y="2482715"/>
            <a:ext cx="975076" cy="273052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Charger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3283028" y="2885073"/>
            <a:ext cx="1244080" cy="111066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731669" y="4686323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7687911" y="4178302"/>
            <a:ext cx="975076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7687910" y="3702602"/>
            <a:ext cx="97507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7687911" y="3274297"/>
            <a:ext cx="975077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423165" y="4686324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Buttons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6362700" y="1905000"/>
            <a:ext cx="1105348" cy="31445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128x64 Graphic LCD with backlight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527108" y="3440406"/>
            <a:ext cx="170656" cy="176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1"/>
            <a:endCxn id="92" idx="3"/>
          </p:cNvCxnSpPr>
          <p:nvPr/>
        </p:nvCxnSpPr>
        <p:spPr>
          <a:xfrm flipH="1" flipV="1">
            <a:off x="7510736" y="3442170"/>
            <a:ext cx="177175" cy="532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510738" y="3788563"/>
            <a:ext cx="177172" cy="8723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80609" y="4127971"/>
            <a:ext cx="207302" cy="16859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023372" y="4158461"/>
            <a:ext cx="72628" cy="5278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460332" y="4624390"/>
            <a:ext cx="254536" cy="619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48525" y="2619241"/>
            <a:ext cx="439385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515100" y="2219456"/>
            <a:ext cx="400274" cy="53691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1E6270-D4E1-4E42-8851-A0B045076B74}"/>
              </a:ext>
            </a:extLst>
          </p:cNvPr>
          <p:cNvSpPr/>
          <p:nvPr/>
        </p:nvSpPr>
        <p:spPr>
          <a:xfrm>
            <a:off x="7687911" y="2885073"/>
            <a:ext cx="975076" cy="31591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/ Power Button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EF2E7B-50B6-4C95-A5D0-86E12685698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79394" y="4515930"/>
            <a:ext cx="135474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BF7CE9-43B4-4531-A663-F6410B2EACE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463690"/>
            <a:ext cx="48020" cy="2226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41D819-1ABE-406C-96B1-8D9509D5B96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515930"/>
            <a:ext cx="168671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5CC961-3305-49CD-B4AE-C1F4C80435E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283451" y="3043030"/>
            <a:ext cx="404460" cy="13514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18</cp:revision>
  <dcterms:created xsi:type="dcterms:W3CDTF">2019-02-22T09:19:21Z</dcterms:created>
  <dcterms:modified xsi:type="dcterms:W3CDTF">2019-12-18T05:04:00Z</dcterms:modified>
</cp:coreProperties>
</file>