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5A3"/>
    <a:srgbClr val="C0A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B51D-8DE2-4560-89B1-96979171A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D7382-C5C0-424B-8D60-599E8B769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4557E-29A0-46B9-86B4-1827E4FB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3693C-2705-4C44-8154-921129BA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980A7-0355-4478-B80D-A449F90E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316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87D3-F961-48C7-AA49-762E24CB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B37B2-1FE3-41F5-99E8-F0F843EC1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BA57B-CF8A-4FDE-B6B7-1911B866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AF402-3CD7-46E2-B3F0-0345490B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71BE3-DDBB-4887-A135-77A85823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46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E0403-8C57-4468-808C-211AE2D9C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EADE5-8A90-444B-9E70-00EECE5B1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26B82-705A-44AC-94BA-F20D99C3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0D23B-E4F3-46D7-905A-3A5FC155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C8FB-CBB5-4EF1-A210-1D572948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640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B62C-16F9-4E42-B13A-17F4F868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F68F-0594-45C1-9303-F0EF9D89F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66CA6-BF1E-48B4-B97C-8B2E855E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3FFC-46DF-4EF4-883B-0E60DCFD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98103-1BA5-411D-B469-53089B31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014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FB44-2DD9-4EB8-9711-1C5DFBD7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6E152-177C-4B93-9153-516D86A16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BF5E4-A9E0-4448-A224-33E21D2D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5E3A9-CB37-40B8-9C70-015DA83E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CD4F0-575B-4EF7-B5A1-AA5DD0A4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629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1098-0CEB-4A28-AC30-FCE3E3EC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B5178-51AD-427D-B3DD-4D8B84579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FBB4E-A782-47E1-BFD1-61BC2AE59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9CB4B-4165-47B0-9E1D-C96E8824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6AF20-DC44-4418-9AB8-51A596DC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C7053-1FFC-4F48-85B7-69E35CFF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993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4741-7CD1-4B6C-90A5-BD8BB9ED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BA3C8-C770-4BD7-8A10-B4010AF6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8485E-B543-49B5-924D-529B4673D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0FAA7-B702-4A31-BE38-522951C34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B0573-4D0D-4BEC-A0A7-0E565E05B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78D9C-703A-4CBF-A228-7A74834C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2019-11-29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C2038-B1CC-4DF2-B0F8-C016137F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86458-DE1E-412B-957C-E9C44B11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584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E650-F3A8-481F-8B66-4B9D0DAC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3260D-4A08-4D99-B143-4997EC56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2019-11-29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32DFB-23F4-4633-B75F-C42104A1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D5B6F-59A9-4062-999B-B8E5375B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3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4B3DB-0689-45BB-8E5D-9293DFFE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2019-11-29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CFF04-8688-4217-BFB8-198C9F1C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0A649-9061-4E0E-BC78-60430BF8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766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37A5-295E-410D-8E34-222D08A4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1A7A-B884-4AFA-A594-2D0C7F32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A0514-9E20-43E5-913B-BB298CBD1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42533-53F9-4322-97A7-C84AA0F3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BD5E4-ACE0-4110-92BA-0EADFE0D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2CFB7-AA85-46BA-9CD9-D6A5BCB2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478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213D-3429-41D2-BFF7-8CEC95BA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F50B3-7C65-478B-8289-3748D2588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D54F7-D11C-43C1-9DD1-488173036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5C984-B079-46A0-B3A4-860077BD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3C8DB-8D2E-44A4-8B09-42F6A4CF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A1722-47EC-4940-9ED3-67DD61D4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016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C107C-194F-4DFE-AFEC-845E29AD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BDB7F-0AC2-433C-84D9-C0AA43E1A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85BC3-B9A2-48C5-A7DB-B68C7965C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4569-7902-4945-B214-29C88B7567F2}" type="datetimeFigureOut">
              <a:rPr lang="en-ZA" smtClean="0"/>
              <a:t>2019-11-29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E59BE-B02F-4D99-B935-051334385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ABE8C-CE9F-42E9-8FA6-757F64457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783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EB945C-1334-4130-B974-61C0E0C3A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0740" y="2295931"/>
            <a:ext cx="2890520" cy="22661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C30CB5-530D-45C4-B8EE-3A76844DAD2F}"/>
              </a:ext>
            </a:extLst>
          </p:cNvPr>
          <p:cNvSpPr/>
          <p:nvPr/>
        </p:nvSpPr>
        <p:spPr>
          <a:xfrm>
            <a:off x="3476304" y="2546504"/>
            <a:ext cx="1032196" cy="343064"/>
          </a:xfrm>
          <a:prstGeom prst="rect">
            <a:avLst/>
          </a:prstGeom>
          <a:solidFill>
            <a:srgbClr val="EFE5A3"/>
          </a:solidFill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Li-Po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battery connector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C03992-2F83-4BE7-A874-ED16FF23CD17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508500" y="2644242"/>
            <a:ext cx="268288" cy="7379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EFC98FC-4CAB-4C17-9DC0-5097E023634C}"/>
              </a:ext>
            </a:extLst>
          </p:cNvPr>
          <p:cNvSpPr/>
          <p:nvPr/>
        </p:nvSpPr>
        <p:spPr>
          <a:xfrm>
            <a:off x="4609823" y="1863738"/>
            <a:ext cx="773113" cy="300846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Serial Flash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44D668-65CE-4681-9B08-CC1E0ADDF353}"/>
              </a:ext>
            </a:extLst>
          </p:cNvPr>
          <p:cNvCxnSpPr>
            <a:cxnSpLocks/>
          </p:cNvCxnSpPr>
          <p:nvPr/>
        </p:nvCxnSpPr>
        <p:spPr>
          <a:xfrm>
            <a:off x="6137655" y="2156473"/>
            <a:ext cx="220283" cy="188921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708DFCA-48DE-4C9A-8D30-4E6B434E01F0}"/>
              </a:ext>
            </a:extLst>
          </p:cNvPr>
          <p:cNvSpPr/>
          <p:nvPr/>
        </p:nvSpPr>
        <p:spPr>
          <a:xfrm>
            <a:off x="5469319" y="1863738"/>
            <a:ext cx="668336" cy="300846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BOOT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F58C9-A573-4D40-BC7C-2724F62C9551}"/>
              </a:ext>
            </a:extLst>
          </p:cNvPr>
          <p:cNvSpPr/>
          <p:nvPr/>
        </p:nvSpPr>
        <p:spPr>
          <a:xfrm>
            <a:off x="6271998" y="1863744"/>
            <a:ext cx="939958" cy="300839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 &amp; Debug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873589-CD98-4364-BC59-554CEC0C8ACD}"/>
              </a:ext>
            </a:extLst>
          </p:cNvPr>
          <p:cNvSpPr/>
          <p:nvPr/>
        </p:nvSpPr>
        <p:spPr>
          <a:xfrm>
            <a:off x="7343209" y="1863744"/>
            <a:ext cx="555397" cy="300840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Reset button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0AB0E2-3AF2-48E8-B721-FF27B792FA67}"/>
              </a:ext>
            </a:extLst>
          </p:cNvPr>
          <p:cNvSpPr/>
          <p:nvPr/>
        </p:nvSpPr>
        <p:spPr>
          <a:xfrm>
            <a:off x="7639378" y="2905998"/>
            <a:ext cx="1266498" cy="1043062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Peripheral connector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PWR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ADC x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DAC x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GPIO x 8 / PWM x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UART x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I2C x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SPI x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A3715B-32C3-4393-9080-A4C9F59D474C}"/>
              </a:ext>
            </a:extLst>
          </p:cNvPr>
          <p:cNvSpPr/>
          <p:nvPr/>
        </p:nvSpPr>
        <p:spPr>
          <a:xfrm>
            <a:off x="5196257" y="4708111"/>
            <a:ext cx="682623" cy="292735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Buzzer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FF8969-2578-4FF8-B3D1-CA834D8F9207}"/>
              </a:ext>
            </a:extLst>
          </p:cNvPr>
          <p:cNvSpPr/>
          <p:nvPr/>
        </p:nvSpPr>
        <p:spPr>
          <a:xfrm>
            <a:off x="3476303" y="4025384"/>
            <a:ext cx="1032197" cy="236534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µSD card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D29A58-DA8C-4A17-B92D-4B79CB1C7F79}"/>
              </a:ext>
            </a:extLst>
          </p:cNvPr>
          <p:cNvSpPr/>
          <p:nvPr/>
        </p:nvSpPr>
        <p:spPr>
          <a:xfrm>
            <a:off x="3476303" y="3590152"/>
            <a:ext cx="1032197" cy="346393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USB1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STM32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E1236-AF19-41C2-85F7-D192C10C99C0}"/>
              </a:ext>
            </a:extLst>
          </p:cNvPr>
          <p:cNvSpPr/>
          <p:nvPr/>
        </p:nvSpPr>
        <p:spPr>
          <a:xfrm>
            <a:off x="3476303" y="3154920"/>
            <a:ext cx="1032196" cy="346393"/>
          </a:xfrm>
          <a:prstGeom prst="rect">
            <a:avLst/>
          </a:prstGeom>
          <a:solidFill>
            <a:srgbClr val="EFE5A3"/>
          </a:solidFill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USB2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USB-Serial Bridge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DF151B-1056-408A-9CAF-DCE1C11D4899}"/>
              </a:ext>
            </a:extLst>
          </p:cNvPr>
          <p:cNvSpPr/>
          <p:nvPr/>
        </p:nvSpPr>
        <p:spPr>
          <a:xfrm>
            <a:off x="7106297" y="4705168"/>
            <a:ext cx="732778" cy="292727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Seeed</a:t>
            </a:r>
            <a:endParaRPr lang="en-ZA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ZA" sz="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GROVE I2C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CA3A0-F3FD-43E4-A031-888C83C69F89}"/>
              </a:ext>
            </a:extLst>
          </p:cNvPr>
          <p:cNvSpPr/>
          <p:nvPr/>
        </p:nvSpPr>
        <p:spPr>
          <a:xfrm>
            <a:off x="6053138" y="4707554"/>
            <a:ext cx="879347" cy="292728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Sparkfun</a:t>
            </a: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ZA" sz="8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Qwiic</a:t>
            </a:r>
            <a:endParaRPr lang="en-ZA" sz="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ZA" sz="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STEMMA QT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1FF4DE-E9CE-4010-AA20-A6E22A7353D2}"/>
              </a:ext>
            </a:extLst>
          </p:cNvPr>
          <p:cNvSpPr/>
          <p:nvPr/>
        </p:nvSpPr>
        <p:spPr>
          <a:xfrm>
            <a:off x="3476625" y="1863738"/>
            <a:ext cx="1032195" cy="300848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+3V3 step-down DC-DC Regulator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4D4BBF-B519-4C2C-8A2B-2101617E416A}"/>
              </a:ext>
            </a:extLst>
          </p:cNvPr>
          <p:cNvCxnSpPr>
            <a:cxnSpLocks/>
          </p:cNvCxnSpPr>
          <p:nvPr/>
        </p:nvCxnSpPr>
        <p:spPr>
          <a:xfrm flipH="1">
            <a:off x="7510464" y="3450511"/>
            <a:ext cx="128914" cy="1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B80DC16-BA41-48E7-940C-E2F9E7BC0C2D}"/>
              </a:ext>
            </a:extLst>
          </p:cNvPr>
          <p:cNvCxnSpPr>
            <a:cxnSpLocks/>
            <a:stCxn id="19" idx="3"/>
            <a:endCxn id="5" idx="1"/>
          </p:cNvCxnSpPr>
          <p:nvPr/>
        </p:nvCxnSpPr>
        <p:spPr>
          <a:xfrm>
            <a:off x="4508499" y="3328117"/>
            <a:ext cx="142241" cy="100883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5F3A42-F5F6-4CD1-9960-B2E53CE48E10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4508500" y="3682387"/>
            <a:ext cx="142240" cy="80962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DAF2808-4C8E-4D52-A9AC-F997E9F8A2C1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508500" y="4143651"/>
            <a:ext cx="220663" cy="0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95B4AF-DDB6-4A37-8367-A1D09B266AEF}"/>
              </a:ext>
            </a:extLst>
          </p:cNvPr>
          <p:cNvCxnSpPr>
            <a:cxnSpLocks/>
          </p:cNvCxnSpPr>
          <p:nvPr/>
        </p:nvCxnSpPr>
        <p:spPr>
          <a:xfrm flipV="1">
            <a:off x="5878880" y="4550380"/>
            <a:ext cx="93481" cy="157731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3804EC-4A06-4036-95DD-88AE59217575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492812" y="4550380"/>
            <a:ext cx="13683" cy="15717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9E867D-50A4-4792-BF67-5E1ED81D892B}"/>
              </a:ext>
            </a:extLst>
          </p:cNvPr>
          <p:cNvCxnSpPr>
            <a:cxnSpLocks/>
          </p:cNvCxnSpPr>
          <p:nvPr/>
        </p:nvCxnSpPr>
        <p:spPr>
          <a:xfrm flipH="1" flipV="1">
            <a:off x="6925217" y="4552931"/>
            <a:ext cx="181080" cy="155180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55EAC4-0866-46B3-9D82-2759422352F6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6925217" y="2562241"/>
            <a:ext cx="714161" cy="129531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5A4E214-B940-415F-BB30-11217B34E9C3}"/>
              </a:ext>
            </a:extLst>
          </p:cNvPr>
          <p:cNvCxnSpPr>
            <a:cxnSpLocks/>
          </p:cNvCxnSpPr>
          <p:nvPr/>
        </p:nvCxnSpPr>
        <p:spPr>
          <a:xfrm>
            <a:off x="4508500" y="2164585"/>
            <a:ext cx="920750" cy="807215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F5CAA1A-58DD-4F5A-8B6A-EFB2320B1E8E}"/>
              </a:ext>
            </a:extLst>
          </p:cNvPr>
          <p:cNvCxnSpPr>
            <a:cxnSpLocks/>
          </p:cNvCxnSpPr>
          <p:nvPr/>
        </p:nvCxnSpPr>
        <p:spPr>
          <a:xfrm>
            <a:off x="5382936" y="2164585"/>
            <a:ext cx="604322" cy="316678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828947-E833-46F7-BE18-8AAE0D6AF077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741977" y="2164583"/>
            <a:ext cx="4898" cy="130983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2C8B682-89A4-44EF-B838-2439D558722B}"/>
              </a:ext>
            </a:extLst>
          </p:cNvPr>
          <p:cNvCxnSpPr>
            <a:cxnSpLocks/>
          </p:cNvCxnSpPr>
          <p:nvPr/>
        </p:nvCxnSpPr>
        <p:spPr>
          <a:xfrm flipH="1">
            <a:off x="7248525" y="2149889"/>
            <a:ext cx="94684" cy="145677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034FEE9-674F-42C7-BF70-C3BD04A96059}"/>
              </a:ext>
            </a:extLst>
          </p:cNvPr>
          <p:cNvSpPr/>
          <p:nvPr/>
        </p:nvSpPr>
        <p:spPr>
          <a:xfrm>
            <a:off x="7639378" y="2349585"/>
            <a:ext cx="1266497" cy="425312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Standard ARM Cortex debug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connector footprint</a:t>
            </a:r>
          </a:p>
        </p:txBody>
      </p:sp>
    </p:spTree>
    <p:extLst>
      <p:ext uri="{BB962C8B-B14F-4D97-AF65-F5344CB8AC3E}">
        <p14:creationId xmlns:p14="http://schemas.microsoft.com/office/powerpoint/2010/main" val="423939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64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Conradie</dc:creator>
  <cp:lastModifiedBy>90023</cp:lastModifiedBy>
  <cp:revision>21</cp:revision>
  <dcterms:created xsi:type="dcterms:W3CDTF">2019-02-22T09:19:21Z</dcterms:created>
  <dcterms:modified xsi:type="dcterms:W3CDTF">2019-11-29T11:50:30Z</dcterms:modified>
</cp:coreProperties>
</file>