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2019-03-02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EB945C-1334-4130-B974-61C0E0C3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40" y="2288540"/>
            <a:ext cx="2890520" cy="22809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C30CB5-530D-45C4-B8EE-3A76844DAD2F}"/>
              </a:ext>
            </a:extLst>
          </p:cNvPr>
          <p:cNvSpPr/>
          <p:nvPr/>
        </p:nvSpPr>
        <p:spPr>
          <a:xfrm>
            <a:off x="3348038" y="2546504"/>
            <a:ext cx="1160462" cy="343064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Li-Po 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Battery connector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C03992-2F83-4BE7-A874-ED16FF23CD1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508500" y="2644242"/>
            <a:ext cx="268288" cy="737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EFC98FC-4CAB-4C17-9DC0-5097E023634C}"/>
              </a:ext>
            </a:extLst>
          </p:cNvPr>
          <p:cNvSpPr/>
          <p:nvPr/>
        </p:nvSpPr>
        <p:spPr>
          <a:xfrm>
            <a:off x="4609823" y="1764955"/>
            <a:ext cx="773113" cy="399629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Serial Flash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44D668-65CE-4681-9B08-CC1E0ADDF353}"/>
              </a:ext>
            </a:extLst>
          </p:cNvPr>
          <p:cNvCxnSpPr>
            <a:cxnSpLocks/>
          </p:cNvCxnSpPr>
          <p:nvPr/>
        </p:nvCxnSpPr>
        <p:spPr>
          <a:xfrm>
            <a:off x="6137655" y="2156473"/>
            <a:ext cx="192298" cy="192798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8DFCA-48DE-4C9A-8D30-4E6B434E01F0}"/>
              </a:ext>
            </a:extLst>
          </p:cNvPr>
          <p:cNvSpPr/>
          <p:nvPr/>
        </p:nvSpPr>
        <p:spPr>
          <a:xfrm>
            <a:off x="5469319" y="1764956"/>
            <a:ext cx="668336" cy="39962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BOOT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F58C9-A573-4D40-BC7C-2724F62C9551}"/>
              </a:ext>
            </a:extLst>
          </p:cNvPr>
          <p:cNvSpPr/>
          <p:nvPr/>
        </p:nvSpPr>
        <p:spPr>
          <a:xfrm>
            <a:off x="6271998" y="1764956"/>
            <a:ext cx="939958" cy="39962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Prog &amp; Debug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Connector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873589-CD98-4364-BC59-554CEC0C8ACD}"/>
              </a:ext>
            </a:extLst>
          </p:cNvPr>
          <p:cNvSpPr/>
          <p:nvPr/>
        </p:nvSpPr>
        <p:spPr>
          <a:xfrm>
            <a:off x="7343209" y="1764956"/>
            <a:ext cx="555397" cy="399628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Reset 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AB0E2-3AF2-48E8-B721-FF27B792FA67}"/>
              </a:ext>
            </a:extLst>
          </p:cNvPr>
          <p:cNvSpPr/>
          <p:nvPr/>
        </p:nvSpPr>
        <p:spPr>
          <a:xfrm>
            <a:off x="7639377" y="2905997"/>
            <a:ext cx="947409" cy="1445261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000" dirty="0">
                <a:solidFill>
                  <a:schemeClr val="tx1"/>
                </a:solidFill>
              </a:rPr>
              <a:t>Peripheral Connector: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PWR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ADC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DAC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GPIO x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UART x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I2C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SPI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715B-32C3-4393-9080-A4C9F59D474C}"/>
              </a:ext>
            </a:extLst>
          </p:cNvPr>
          <p:cNvSpPr/>
          <p:nvPr/>
        </p:nvSpPr>
        <p:spPr>
          <a:xfrm>
            <a:off x="5304635" y="4700599"/>
            <a:ext cx="682623" cy="29273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F8969-2578-4FF8-B3D1-CA834D8F9207}"/>
              </a:ext>
            </a:extLst>
          </p:cNvPr>
          <p:cNvSpPr/>
          <p:nvPr/>
        </p:nvSpPr>
        <p:spPr>
          <a:xfrm>
            <a:off x="3619500" y="4306891"/>
            <a:ext cx="889000" cy="236534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29A58-DA8C-4A17-B92D-4B79CB1C7F79}"/>
              </a:ext>
            </a:extLst>
          </p:cNvPr>
          <p:cNvSpPr/>
          <p:nvPr/>
        </p:nvSpPr>
        <p:spPr>
          <a:xfrm>
            <a:off x="3619500" y="3842068"/>
            <a:ext cx="889000" cy="34639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USB1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(STM32)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E1236-AF19-41C2-85F7-D192C10C99C0}"/>
              </a:ext>
            </a:extLst>
          </p:cNvPr>
          <p:cNvSpPr/>
          <p:nvPr/>
        </p:nvSpPr>
        <p:spPr>
          <a:xfrm>
            <a:off x="3348038" y="3377245"/>
            <a:ext cx="1160462" cy="346393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USB2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(USB-Serial Bridge)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DF151B-1056-408A-9CAF-DCE1C11D4899}"/>
              </a:ext>
            </a:extLst>
          </p:cNvPr>
          <p:cNvSpPr/>
          <p:nvPr/>
        </p:nvSpPr>
        <p:spPr>
          <a:xfrm>
            <a:off x="6823869" y="4700599"/>
            <a:ext cx="786934" cy="292727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seeed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GROVE I2C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CA3A0-F3FD-43E4-A031-888C83C69F89}"/>
              </a:ext>
            </a:extLst>
          </p:cNvPr>
          <p:cNvSpPr/>
          <p:nvPr/>
        </p:nvSpPr>
        <p:spPr>
          <a:xfrm>
            <a:off x="6064252" y="4700599"/>
            <a:ext cx="682623" cy="29273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sparkfun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QWICC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3348037" y="1764956"/>
            <a:ext cx="1160783" cy="399630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+3V3 step-down DC-DC Regulator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4D4BBF-B519-4C2C-8A2B-2101617E416A}"/>
              </a:ext>
            </a:extLst>
          </p:cNvPr>
          <p:cNvCxnSpPr>
            <a:cxnSpLocks/>
          </p:cNvCxnSpPr>
          <p:nvPr/>
        </p:nvCxnSpPr>
        <p:spPr>
          <a:xfrm flipH="1">
            <a:off x="7510464" y="3450511"/>
            <a:ext cx="128914" cy="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8901FFF-D7D6-4D67-B052-C75375C71357}"/>
              </a:ext>
            </a:extLst>
          </p:cNvPr>
          <p:cNvSpPr/>
          <p:nvPr/>
        </p:nvSpPr>
        <p:spPr>
          <a:xfrm>
            <a:off x="3348038" y="2971800"/>
            <a:ext cx="1160462" cy="315913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Power selection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(USB1 or USB2)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BACE0E-9B0D-41F1-8658-E3DB946C74ED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4508500" y="3129757"/>
            <a:ext cx="220663" cy="21193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0DC16-BA41-48E7-940C-E2F9E7BC0C2D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4508500" y="3429000"/>
            <a:ext cx="142240" cy="121442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5F3A42-F5F6-4CD1-9960-B2E53CE48E10}"/>
              </a:ext>
            </a:extLst>
          </p:cNvPr>
          <p:cNvCxnSpPr>
            <a:cxnSpLocks/>
          </p:cNvCxnSpPr>
          <p:nvPr/>
        </p:nvCxnSpPr>
        <p:spPr>
          <a:xfrm flipV="1">
            <a:off x="4508500" y="3720626"/>
            <a:ext cx="142240" cy="121443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F2808-4C8E-4D52-A9AC-F997E9F8A2C1}"/>
              </a:ext>
            </a:extLst>
          </p:cNvPr>
          <p:cNvCxnSpPr>
            <a:cxnSpLocks/>
          </p:cNvCxnSpPr>
          <p:nvPr/>
        </p:nvCxnSpPr>
        <p:spPr>
          <a:xfrm flipV="1">
            <a:off x="4508500" y="4133695"/>
            <a:ext cx="173038" cy="170021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95B4AF-DDB6-4A37-8367-A1D09B266AE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987258" y="4569460"/>
            <a:ext cx="108742" cy="13114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3804EC-4A06-4036-95DD-88AE59217575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405564" y="4543425"/>
            <a:ext cx="93661" cy="15717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9E867D-50A4-4792-BF67-5E1ED81D892B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948490" y="4543425"/>
            <a:ext cx="268846" cy="15717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55EAC4-0866-46B3-9D82-2759422352F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900863" y="2546504"/>
            <a:ext cx="738515" cy="147899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</p:cNvCxnSpPr>
          <p:nvPr/>
        </p:nvCxnSpPr>
        <p:spPr>
          <a:xfrm>
            <a:off x="4508500" y="2164585"/>
            <a:ext cx="982327" cy="828409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F5CAA1A-58DD-4F5A-8B6A-EFB2320B1E8E}"/>
              </a:ext>
            </a:extLst>
          </p:cNvPr>
          <p:cNvCxnSpPr>
            <a:cxnSpLocks/>
          </p:cNvCxnSpPr>
          <p:nvPr/>
        </p:nvCxnSpPr>
        <p:spPr>
          <a:xfrm>
            <a:off x="5382936" y="2164585"/>
            <a:ext cx="604322" cy="354778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828947-E833-46F7-BE18-8AAE0D6AF07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741977" y="2164584"/>
            <a:ext cx="63199" cy="18081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C8B682-89A4-44EF-B838-2439D558722B}"/>
              </a:ext>
            </a:extLst>
          </p:cNvPr>
          <p:cNvCxnSpPr>
            <a:cxnSpLocks/>
          </p:cNvCxnSpPr>
          <p:nvPr/>
        </p:nvCxnSpPr>
        <p:spPr>
          <a:xfrm flipH="1">
            <a:off x="7208861" y="2149889"/>
            <a:ext cx="134348" cy="199382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034FEE9-674F-42C7-BF70-C3BD04A96059}"/>
              </a:ext>
            </a:extLst>
          </p:cNvPr>
          <p:cNvSpPr/>
          <p:nvPr/>
        </p:nvSpPr>
        <p:spPr>
          <a:xfrm>
            <a:off x="7639378" y="2306675"/>
            <a:ext cx="947410" cy="479657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Standard ARM Cortex Debug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69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Pieter Conradie</cp:lastModifiedBy>
  <cp:revision>10</cp:revision>
  <dcterms:created xsi:type="dcterms:W3CDTF">2019-02-22T09:19:21Z</dcterms:created>
  <dcterms:modified xsi:type="dcterms:W3CDTF">2019-03-02T08:59:49Z</dcterms:modified>
</cp:coreProperties>
</file>