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64" y="2318057"/>
            <a:ext cx="2812972" cy="2248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1" y="2482714"/>
            <a:ext cx="603250" cy="329245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631589" y="2756370"/>
            <a:ext cx="889000" cy="142193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632452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1" y="3702602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4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204995" y="1788175"/>
            <a:ext cx="1263053" cy="43128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20589" y="3467336"/>
            <a:ext cx="13396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6" y="3788563"/>
            <a:ext cx="177175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0"/>
            <a:ext cx="207302" cy="16859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73764" y="4158458"/>
            <a:ext cx="122236" cy="52786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1" y="4624388"/>
            <a:ext cx="304145" cy="619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83450" y="2647337"/>
            <a:ext cx="404461" cy="2601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321422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889000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29"/>
            <a:ext cx="185082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762887" y="4463688"/>
            <a:ext cx="1589" cy="2226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64476" y="4515929"/>
            <a:ext cx="119063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0" y="3043030"/>
            <a:ext cx="404461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 Conradie</cp:lastModifiedBy>
  <cp:revision>9</cp:revision>
  <dcterms:created xsi:type="dcterms:W3CDTF">2019-02-22T09:19:21Z</dcterms:created>
  <dcterms:modified xsi:type="dcterms:W3CDTF">2019-03-02T08:51:07Z</dcterms:modified>
</cp:coreProperties>
</file>