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9732" y="-3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5566"/>
            <a:ext cx="2890520" cy="2266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348038" y="2546504"/>
            <a:ext cx="1160462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Li-Po 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764955"/>
            <a:ext cx="773113" cy="39962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764956"/>
            <a:ext cx="668336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764956"/>
            <a:ext cx="939958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Prog &amp;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764956"/>
            <a:ext cx="555397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7" y="2905997"/>
            <a:ext cx="947409" cy="144526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034978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619500" y="4306891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619500" y="3842068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348038" y="3377245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5168"/>
            <a:ext cx="786934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err="1">
                <a:solidFill>
                  <a:schemeClr val="tx1"/>
                </a:solidFill>
              </a:rPr>
              <a:t>Seeed</a:t>
            </a:r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5889624" y="4707554"/>
            <a:ext cx="1042861" cy="2927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err="1">
                <a:solidFill>
                  <a:schemeClr val="tx1"/>
                </a:solidFill>
              </a:rPr>
              <a:t>Sparkfun</a:t>
            </a:r>
            <a:r>
              <a:rPr lang="en-ZA" sz="1000" dirty="0">
                <a:solidFill>
                  <a:schemeClr val="tx1"/>
                </a:solidFill>
              </a:rPr>
              <a:t> </a:t>
            </a:r>
            <a:r>
              <a:rPr lang="en-ZA" sz="1000" dirty="0" err="1">
                <a:solidFill>
                  <a:schemeClr val="tx1"/>
                </a:solidFill>
              </a:rPr>
              <a:t>Qwiic</a:t>
            </a:r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348037" y="1764956"/>
            <a:ext cx="1160783" cy="39963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4508500" y="3429000"/>
            <a:ext cx="142240" cy="12144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</p:cNvCxnSpPr>
          <p:nvPr/>
        </p:nvCxnSpPr>
        <p:spPr>
          <a:xfrm flipV="1">
            <a:off x="4508500" y="3720626"/>
            <a:ext cx="142240" cy="12144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</p:cNvCxnSpPr>
          <p:nvPr/>
        </p:nvCxnSpPr>
        <p:spPr>
          <a:xfrm flipV="1">
            <a:off x="4508500" y="4133695"/>
            <a:ext cx="173038" cy="1700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715812" y="4562435"/>
            <a:ext cx="231759" cy="14567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11055" y="4550380"/>
            <a:ext cx="95440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00864" y="2518813"/>
            <a:ext cx="738514" cy="17559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4"/>
            <a:ext cx="4898" cy="13098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218925"/>
            <a:ext cx="947410" cy="59977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Standard ARM Cortex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 footprint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16</cp:revision>
  <dcterms:created xsi:type="dcterms:W3CDTF">2019-02-22T09:19:21Z</dcterms:created>
  <dcterms:modified xsi:type="dcterms:W3CDTF">2019-11-06T06:09:11Z</dcterms:modified>
</cp:coreProperties>
</file>