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082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4022" y="2298836"/>
            <a:ext cx="2863956" cy="2260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476304" y="2546504"/>
            <a:ext cx="1032196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Li-Po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32075"/>
            <a:ext cx="220663" cy="8596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863738"/>
            <a:ext cx="773113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231395" cy="13909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863738"/>
            <a:ext cx="668336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863744"/>
            <a:ext cx="939958" cy="300839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 &amp; Debug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863744"/>
            <a:ext cx="555397" cy="30084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8" y="2905998"/>
            <a:ext cx="1266498" cy="104306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196257" y="4708111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476303" y="4025384"/>
            <a:ext cx="1032197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476303" y="3590152"/>
            <a:ext cx="103219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476303" y="3154920"/>
            <a:ext cx="1032196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7106297" y="4708111"/>
            <a:ext cx="732778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Seeed</a:t>
            </a:r>
            <a:endParaRPr lang="en-ZA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053138" y="4701527"/>
            <a:ext cx="879347" cy="299311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Sparkfun</a:t>
            </a: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ZA" sz="8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Qwiic</a:t>
            </a:r>
            <a:endParaRPr lang="en-ZA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STEMMA QT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476304" y="1863738"/>
            <a:ext cx="1032195" cy="30084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508499" y="3328117"/>
            <a:ext cx="142241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508500" y="3682387"/>
            <a:ext cx="142240" cy="809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08500" y="4143651"/>
            <a:ext cx="220663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</p:cNvCxnSpPr>
          <p:nvPr/>
        </p:nvCxnSpPr>
        <p:spPr>
          <a:xfrm flipV="1">
            <a:off x="5878880" y="4550380"/>
            <a:ext cx="93481" cy="15773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92812" y="4550381"/>
            <a:ext cx="13683" cy="15114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</p:cNvCxnSpPr>
          <p:nvPr/>
        </p:nvCxnSpPr>
        <p:spPr>
          <a:xfrm flipH="1" flipV="1">
            <a:off x="6925217" y="4552931"/>
            <a:ext cx="181080" cy="15518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25217" y="2562241"/>
            <a:ext cx="714161" cy="10475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36625" cy="76911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166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3"/>
            <a:ext cx="4898" cy="13098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48525" y="2149889"/>
            <a:ext cx="94684" cy="145677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349585"/>
            <a:ext cx="1266497" cy="42531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ARM Cortex debug connector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29</cp:revision>
  <dcterms:created xsi:type="dcterms:W3CDTF">2019-02-22T09:19:21Z</dcterms:created>
  <dcterms:modified xsi:type="dcterms:W3CDTF">2020-01-26T11:26:56Z</dcterms:modified>
</cp:coreProperties>
</file>