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16" y="-18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057" y="2344868"/>
            <a:ext cx="2764385" cy="219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48525" y="2619241"/>
            <a:ext cx="439385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20</cp:revision>
  <dcterms:created xsi:type="dcterms:W3CDTF">2019-02-22T09:19:21Z</dcterms:created>
  <dcterms:modified xsi:type="dcterms:W3CDTF">2020-01-26T11:24:23Z</dcterms:modified>
</cp:coreProperties>
</file>