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850" y="-18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5566"/>
            <a:ext cx="2890520" cy="2266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5168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7554"/>
            <a:ext cx="879347" cy="2927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625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4508499" y="3328117"/>
            <a:ext cx="142241" cy="1008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0"/>
            <a:ext cx="13683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25217" y="2562241"/>
            <a:ext cx="714161" cy="1295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19</cp:revision>
  <dcterms:created xsi:type="dcterms:W3CDTF">2019-02-22T09:19:21Z</dcterms:created>
  <dcterms:modified xsi:type="dcterms:W3CDTF">2019-11-28T05:52:05Z</dcterms:modified>
</cp:coreProperties>
</file>