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594" y="-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5566"/>
            <a:ext cx="2890520" cy="2266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348038" y="2546504"/>
            <a:ext cx="1160462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Li-Po 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764955"/>
            <a:ext cx="773113" cy="399629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764956"/>
            <a:ext cx="668336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764956"/>
            <a:ext cx="939958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Prog &amp;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764956"/>
            <a:ext cx="555397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7" y="2905997"/>
            <a:ext cx="947409" cy="144526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304635" y="4700599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619500" y="4306891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619500" y="3842068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348038" y="3377245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6823869" y="4700599"/>
            <a:ext cx="786934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seeed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64252" y="4700599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sparkfun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QWICC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348037" y="1764956"/>
            <a:ext cx="1160783" cy="39963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4508500" y="3429000"/>
            <a:ext cx="142240" cy="12144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</p:cNvCxnSpPr>
          <p:nvPr/>
        </p:nvCxnSpPr>
        <p:spPr>
          <a:xfrm flipV="1">
            <a:off x="4508500" y="3720626"/>
            <a:ext cx="142240" cy="12144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</p:cNvCxnSpPr>
          <p:nvPr/>
        </p:nvCxnSpPr>
        <p:spPr>
          <a:xfrm flipV="1">
            <a:off x="4508500" y="4133695"/>
            <a:ext cx="173038" cy="1700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987258" y="4569460"/>
            <a:ext cx="108742" cy="13114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05564" y="4543425"/>
            <a:ext cx="93661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948490" y="4543425"/>
            <a:ext cx="268846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00863" y="2546504"/>
            <a:ext cx="738515" cy="14789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4"/>
            <a:ext cx="4898" cy="13098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06675"/>
            <a:ext cx="947410" cy="47965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Standard ARM Cortex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11</cp:revision>
  <dcterms:created xsi:type="dcterms:W3CDTF">2019-02-22T09:19:21Z</dcterms:created>
  <dcterms:modified xsi:type="dcterms:W3CDTF">2019-10-14T16:43:15Z</dcterms:modified>
</cp:coreProperties>
</file>