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5A3"/>
    <a:srgbClr val="90782C"/>
    <a:srgbClr val="C0A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2910" y="-1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B51D-8DE2-4560-89B1-96979171A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D7382-C5C0-424B-8D60-599E8B769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4557E-29A0-46B9-86B4-1827E4FB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2019/10/14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3693C-2705-4C44-8154-921129B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80A7-0355-4478-B80D-A449F90E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316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87D3-F961-48C7-AA49-762E24CB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B37B2-1FE3-41F5-99E8-F0F843EC1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A57B-CF8A-4FDE-B6B7-1911B866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2019/10/14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AF402-3CD7-46E2-B3F0-0345490B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1BE3-DDBB-4887-A135-77A85823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469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E0403-8C57-4468-808C-211AE2D9C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EADE5-8A90-444B-9E70-00EECE5B1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26B82-705A-44AC-94BA-F20D99C3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2019/10/14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0D23B-E4F3-46D7-905A-3A5FC155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C8FB-CBB5-4EF1-A210-1D572948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640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B62C-16F9-4E42-B13A-17F4F868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F68F-0594-45C1-9303-F0EF9D89F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6CA6-BF1E-48B4-B97C-8B2E855E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2019/10/14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3FFC-46DF-4EF4-883B-0E60DCFD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98103-1BA5-411D-B469-53089B31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014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FB44-2DD9-4EB8-9711-1C5DFBD7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6E152-177C-4B93-9153-516D86A16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BF5E4-A9E0-4448-A224-33E21D2D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2019/10/14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5E3A9-CB37-40B8-9C70-015DA83E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CD4F0-575B-4EF7-B5A1-AA5DD0A4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629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1098-0CEB-4A28-AC30-FCE3E3EC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5178-51AD-427D-B3DD-4D8B84579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FBB4E-A782-47E1-BFD1-61BC2AE59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9CB4B-4165-47B0-9E1D-C96E8824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2019/10/14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6AF20-DC44-4418-9AB8-51A596DC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C7053-1FFC-4F48-85B7-69E35CFF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99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4741-7CD1-4B6C-90A5-BD8BB9ED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BA3C8-C770-4BD7-8A10-B4010AF6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8485E-B543-49B5-924D-529B4673D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0FAA7-B702-4A31-BE38-522951C34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B0573-4D0D-4BEC-A0A7-0E565E05B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78D9C-703A-4CBF-A228-7A74834C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2019/10/14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C2038-B1CC-4DF2-B0F8-C016137F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86458-DE1E-412B-957C-E9C44B11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584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E650-F3A8-481F-8B66-4B9D0DAC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3260D-4A08-4D99-B143-4997EC56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2019/10/14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32DFB-23F4-4633-B75F-C42104A1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D5B6F-59A9-4062-999B-B8E5375B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3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4B3DB-0689-45BB-8E5D-9293DFFE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2019/10/14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CFF04-8688-4217-BFB8-198C9F1C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0A649-9061-4E0E-BC78-60430BF8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66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37A5-295E-410D-8E34-222D08A4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1A7A-B884-4AFA-A594-2D0C7F32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A0514-9E20-43E5-913B-BB298CBD1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42533-53F9-4322-97A7-C84AA0F3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2019/10/14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BD5E4-ACE0-4110-92BA-0EADFE0D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2CFB7-AA85-46BA-9CD9-D6A5BCB2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478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213D-3429-41D2-BFF7-8CEC95BA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F50B3-7C65-478B-8289-3748D2588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D54F7-D11C-43C1-9DD1-488173036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5C984-B079-46A0-B3A4-860077BD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4569-7902-4945-B214-29C88B7567F2}" type="datetimeFigureOut">
              <a:rPr lang="en-ZA" smtClean="0"/>
              <a:t>2019/10/14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3C8DB-8D2E-44A4-8B09-42F6A4CF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A1722-47EC-4940-9ED3-67DD61D4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016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C107C-194F-4DFE-AFEC-845E29AD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BDB7F-0AC2-433C-84D9-C0AA43E1A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85BC3-B9A2-48C5-A7DB-B68C7965C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54569-7902-4945-B214-29C88B7567F2}" type="datetimeFigureOut">
              <a:rPr lang="en-ZA" smtClean="0"/>
              <a:t>2019/10/14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E59BE-B02F-4D99-B935-051334385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BE8C-CE9F-42E9-8FA6-757F64457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D0D30-7B48-43E7-A434-C29DA3C523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783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A8F89E73-63AE-456B-9E6B-71F8A859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7764" y="2334900"/>
            <a:ext cx="2812972" cy="221453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F873589-CD98-4364-BC59-554CEC0C8ACD}"/>
              </a:ext>
            </a:extLst>
          </p:cNvPr>
          <p:cNvSpPr/>
          <p:nvPr/>
        </p:nvSpPr>
        <p:spPr>
          <a:xfrm>
            <a:off x="7687911" y="2482714"/>
            <a:ext cx="603250" cy="329245"/>
          </a:xfrm>
          <a:prstGeom prst="rect">
            <a:avLst/>
          </a:prstGeom>
          <a:solidFill>
            <a:srgbClr val="EFE5A3"/>
          </a:solidFill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Charger LED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0AB0E2-3AF2-48E8-B721-FF27B792FA67}"/>
              </a:ext>
            </a:extLst>
          </p:cNvPr>
          <p:cNvSpPr/>
          <p:nvPr/>
        </p:nvSpPr>
        <p:spPr>
          <a:xfrm>
            <a:off x="3631589" y="2756370"/>
            <a:ext cx="889000" cy="1421932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ZA" sz="1000" dirty="0">
                <a:solidFill>
                  <a:schemeClr val="tx1"/>
                </a:solidFill>
              </a:rPr>
              <a:t>Peripheral Connector: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PWR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ADC x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DAC x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GPIO x 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UART x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I2C x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000" dirty="0">
                <a:solidFill>
                  <a:schemeClr val="tx1"/>
                </a:solidFill>
              </a:rPr>
              <a:t>SPI x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3715B-32C3-4393-9080-A4C9F59D474C}"/>
              </a:ext>
            </a:extLst>
          </p:cNvPr>
          <p:cNvSpPr/>
          <p:nvPr/>
        </p:nvSpPr>
        <p:spPr>
          <a:xfrm>
            <a:off x="5632452" y="4686323"/>
            <a:ext cx="682623" cy="292735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User LED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FF8969-2578-4FF8-B3D1-CA834D8F9207}"/>
              </a:ext>
            </a:extLst>
          </p:cNvPr>
          <p:cNvSpPr/>
          <p:nvPr/>
        </p:nvSpPr>
        <p:spPr>
          <a:xfrm>
            <a:off x="7687911" y="4178302"/>
            <a:ext cx="889000" cy="236534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µSD card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D29A58-DA8C-4A17-B92D-4B79CB1C7F79}"/>
              </a:ext>
            </a:extLst>
          </p:cNvPr>
          <p:cNvSpPr/>
          <p:nvPr/>
        </p:nvSpPr>
        <p:spPr>
          <a:xfrm>
            <a:off x="7687911" y="3702602"/>
            <a:ext cx="889000" cy="346393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USB1</a:t>
            </a:r>
          </a:p>
          <a:p>
            <a:pPr algn="ctr"/>
            <a:r>
              <a:rPr lang="en-ZA" sz="1000" dirty="0">
                <a:solidFill>
                  <a:schemeClr val="tx1"/>
                </a:solidFill>
              </a:rPr>
              <a:t>(STM32)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E1236-AF19-41C2-85F7-D192C10C99C0}"/>
              </a:ext>
            </a:extLst>
          </p:cNvPr>
          <p:cNvSpPr/>
          <p:nvPr/>
        </p:nvSpPr>
        <p:spPr>
          <a:xfrm>
            <a:off x="7687911" y="3274297"/>
            <a:ext cx="1160462" cy="346393"/>
          </a:xfrm>
          <a:prstGeom prst="rect">
            <a:avLst/>
          </a:prstGeom>
          <a:solidFill>
            <a:srgbClr val="EFE5A3"/>
          </a:solidFill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USB2</a:t>
            </a:r>
          </a:p>
          <a:p>
            <a:pPr algn="ctr"/>
            <a:r>
              <a:rPr lang="en-ZA" sz="1000" dirty="0">
                <a:solidFill>
                  <a:schemeClr val="tx1"/>
                </a:solidFill>
              </a:rPr>
              <a:t>(USB-Serial Bridge)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FCA3A0-F3FD-43E4-A031-888C83C69F89}"/>
              </a:ext>
            </a:extLst>
          </p:cNvPr>
          <p:cNvSpPr/>
          <p:nvPr/>
        </p:nvSpPr>
        <p:spPr>
          <a:xfrm>
            <a:off x="6423164" y="4686323"/>
            <a:ext cx="682623" cy="292735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User Buttons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1FF4DE-E9CE-4010-AA20-A6E22A7353D2}"/>
              </a:ext>
            </a:extLst>
          </p:cNvPr>
          <p:cNvSpPr/>
          <p:nvPr/>
        </p:nvSpPr>
        <p:spPr>
          <a:xfrm>
            <a:off x="6204995" y="1788175"/>
            <a:ext cx="1263053" cy="431281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128x64 Graphic LCD with backlight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4D4BBF-B519-4C2C-8A2B-2101617E416A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520589" y="3467336"/>
            <a:ext cx="133961" cy="0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B80DC16-BA41-48E7-940C-E2F9E7BC0C2D}"/>
              </a:ext>
            </a:extLst>
          </p:cNvPr>
          <p:cNvCxnSpPr>
            <a:cxnSpLocks/>
            <a:stCxn id="19" idx="1"/>
            <a:endCxn id="92" idx="3"/>
          </p:cNvCxnSpPr>
          <p:nvPr/>
        </p:nvCxnSpPr>
        <p:spPr>
          <a:xfrm flipH="1" flipV="1">
            <a:off x="7510736" y="3442170"/>
            <a:ext cx="177175" cy="532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5F3A42-F5F6-4CD1-9960-B2E53CE48E1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7510736" y="3788563"/>
            <a:ext cx="177175" cy="87236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AF2808-4C8E-4D52-A9AC-F997E9F8A2C1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480609" y="4127970"/>
            <a:ext cx="207302" cy="168599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95B4AF-DDB6-4A37-8367-A1D09B266AEF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5973764" y="4158458"/>
            <a:ext cx="122236" cy="527865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3804EC-4A06-4036-95DD-88AE59217575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6460331" y="4624388"/>
            <a:ext cx="304145" cy="61935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55EAC4-0866-46B3-9D82-2759422352F6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283450" y="2647337"/>
            <a:ext cx="404461" cy="26013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5A4E214-B940-415F-BB30-11217B34E9C3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515100" y="2219456"/>
            <a:ext cx="321422" cy="53691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01E6270-D4E1-4E42-8851-A0B045076B74}"/>
              </a:ext>
            </a:extLst>
          </p:cNvPr>
          <p:cNvSpPr/>
          <p:nvPr/>
        </p:nvSpPr>
        <p:spPr>
          <a:xfrm>
            <a:off x="7687911" y="2885073"/>
            <a:ext cx="889000" cy="315913"/>
          </a:xfrm>
          <a:prstGeom prst="rect">
            <a:avLst/>
          </a:prstGeom>
          <a:noFill/>
          <a:ln>
            <a:solidFill>
              <a:srgbClr val="C0A8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>
                <a:solidFill>
                  <a:schemeClr val="tx1"/>
                </a:solidFill>
              </a:rPr>
              <a:t>User / Power Button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FEF2E7B-50B6-4C95-A5D0-86E12685698D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6579394" y="4515929"/>
            <a:ext cx="185082" cy="17039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1BF7CE9-43B4-4531-A663-F6410B2EACE2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6762887" y="4463688"/>
            <a:ext cx="1589" cy="222635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441D819-1ABE-406C-96B1-8D9509D5B96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6764476" y="4515929"/>
            <a:ext cx="119063" cy="170394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75CC961-3305-49CD-B4AE-C1F4C80435E3}"/>
              </a:ext>
            </a:extLst>
          </p:cNvPr>
          <p:cNvCxnSpPr>
            <a:cxnSpLocks/>
            <a:stCxn id="93" idx="1"/>
          </p:cNvCxnSpPr>
          <p:nvPr/>
        </p:nvCxnSpPr>
        <p:spPr>
          <a:xfrm flipH="1">
            <a:off x="7283450" y="3043030"/>
            <a:ext cx="404461" cy="135145"/>
          </a:xfrm>
          <a:prstGeom prst="straightConnector1">
            <a:avLst/>
          </a:prstGeom>
          <a:ln w="12700">
            <a:solidFill>
              <a:srgbClr val="C0A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39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Conradie</dc:creator>
  <cp:lastModifiedBy>Pieter</cp:lastModifiedBy>
  <cp:revision>10</cp:revision>
  <dcterms:created xsi:type="dcterms:W3CDTF">2019-02-22T09:19:21Z</dcterms:created>
  <dcterms:modified xsi:type="dcterms:W3CDTF">2019-10-14T16:38:18Z</dcterms:modified>
</cp:coreProperties>
</file>