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2019/12/15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740" y="2298836"/>
            <a:ext cx="2890520" cy="2260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476304" y="2546504"/>
            <a:ext cx="1032196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Li-Po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863738"/>
            <a:ext cx="773113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863738"/>
            <a:ext cx="668336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863744"/>
            <a:ext cx="939958" cy="30083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 &amp;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863744"/>
            <a:ext cx="555397" cy="30084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8" y="2905998"/>
            <a:ext cx="1266498" cy="104306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196257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476303" y="4025384"/>
            <a:ext cx="1032197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476303" y="3590152"/>
            <a:ext cx="103219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476303" y="3154920"/>
            <a:ext cx="1032196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8111"/>
            <a:ext cx="732778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Seeed</a:t>
            </a:r>
            <a:endParaRPr lang="en-ZA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53138" y="4707554"/>
            <a:ext cx="879347" cy="2927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Sparkfun</a:t>
            </a: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Qwiic</a:t>
            </a:r>
            <a:endParaRPr lang="en-ZA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476304" y="1863738"/>
            <a:ext cx="1032195" cy="30084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508499" y="3328117"/>
            <a:ext cx="142241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08500" y="3682387"/>
            <a:ext cx="142240" cy="809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08500" y="4143651"/>
            <a:ext cx="220663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878880" y="4550380"/>
            <a:ext cx="93481" cy="1577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92812" y="4550380"/>
            <a:ext cx="13683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889750" y="2562241"/>
            <a:ext cx="749628" cy="11110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3"/>
            <a:ext cx="4898" cy="1309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49585"/>
            <a:ext cx="1266497" cy="42531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ARM Cortex debug connector footprint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25</cp:revision>
  <dcterms:created xsi:type="dcterms:W3CDTF">2019-02-22T09:19:21Z</dcterms:created>
  <dcterms:modified xsi:type="dcterms:W3CDTF">2019-12-15T07:59:46Z</dcterms:modified>
</cp:coreProperties>
</file>