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516" y="-17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2019/12/14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2151" y="2335311"/>
            <a:ext cx="2784198" cy="2213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0" y="2482715"/>
            <a:ext cx="975076" cy="273052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283028" y="2885073"/>
            <a:ext cx="1244080" cy="111066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731669" y="4686323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975076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0" y="3702602"/>
            <a:ext cx="97507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975077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5" y="4686324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362700" y="1905000"/>
            <a:ext cx="1105348" cy="31445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527108" y="3440406"/>
            <a:ext cx="170656" cy="176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8" y="3788563"/>
            <a:ext cx="177172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1"/>
            <a:ext cx="207302" cy="16859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23372" y="4158461"/>
            <a:ext cx="72628" cy="5278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2" y="4624390"/>
            <a:ext cx="254536" cy="619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48525" y="2619241"/>
            <a:ext cx="439385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400274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975076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30"/>
            <a:ext cx="135474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463690"/>
            <a:ext cx="48020" cy="2226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515930"/>
            <a:ext cx="168671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1" y="3043030"/>
            <a:ext cx="404460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17</cp:revision>
  <dcterms:created xsi:type="dcterms:W3CDTF">2019-02-22T09:19:21Z</dcterms:created>
  <dcterms:modified xsi:type="dcterms:W3CDTF">2019-12-14T18:14:38Z</dcterms:modified>
</cp:coreProperties>
</file>