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2019-11-20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0740" y="2295566"/>
            <a:ext cx="2890520" cy="2266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30CB5-530D-45C4-B8EE-3A76844DAD2F}"/>
              </a:ext>
            </a:extLst>
          </p:cNvPr>
          <p:cNvSpPr/>
          <p:nvPr/>
        </p:nvSpPr>
        <p:spPr>
          <a:xfrm>
            <a:off x="3348038" y="2546504"/>
            <a:ext cx="1160462" cy="343064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Li-Po 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battery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03992-2F83-4BE7-A874-ED16FF23CD1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08500" y="2644242"/>
            <a:ext cx="268288" cy="737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FC98FC-4CAB-4C17-9DC0-5097E023634C}"/>
              </a:ext>
            </a:extLst>
          </p:cNvPr>
          <p:cNvSpPr/>
          <p:nvPr/>
        </p:nvSpPr>
        <p:spPr>
          <a:xfrm>
            <a:off x="4609823" y="1764955"/>
            <a:ext cx="773113" cy="399629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Serial Flash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44D668-65CE-4681-9B08-CC1E0ADDF353}"/>
              </a:ext>
            </a:extLst>
          </p:cNvPr>
          <p:cNvCxnSpPr>
            <a:cxnSpLocks/>
          </p:cNvCxnSpPr>
          <p:nvPr/>
        </p:nvCxnSpPr>
        <p:spPr>
          <a:xfrm>
            <a:off x="6137655" y="2156473"/>
            <a:ext cx="220283" cy="1889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8DFCA-48DE-4C9A-8D30-4E6B434E01F0}"/>
              </a:ext>
            </a:extLst>
          </p:cNvPr>
          <p:cNvSpPr/>
          <p:nvPr/>
        </p:nvSpPr>
        <p:spPr>
          <a:xfrm>
            <a:off x="5469319" y="1764956"/>
            <a:ext cx="668336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F58C9-A573-4D40-BC7C-2724F62C9551}"/>
              </a:ext>
            </a:extLst>
          </p:cNvPr>
          <p:cNvSpPr/>
          <p:nvPr/>
        </p:nvSpPr>
        <p:spPr>
          <a:xfrm>
            <a:off x="6271998" y="1764956"/>
            <a:ext cx="939958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Prog &amp; Debug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connector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343209" y="1764956"/>
            <a:ext cx="555397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Reset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7639377" y="2905997"/>
            <a:ext cx="947409" cy="163742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000" dirty="0">
                <a:solidFill>
                  <a:schemeClr val="tx1"/>
                </a:solidFill>
              </a:rPr>
              <a:t>Peripheral connector: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GPIO x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034978" y="4708111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3619500" y="4306891"/>
            <a:ext cx="889000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3619500" y="3842068"/>
            <a:ext cx="889000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USB1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(STM32)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3348038" y="3377245"/>
            <a:ext cx="1160462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USB2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(USB-Serial Bridge)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F151B-1056-408A-9CAF-DCE1C11D4899}"/>
              </a:ext>
            </a:extLst>
          </p:cNvPr>
          <p:cNvSpPr/>
          <p:nvPr/>
        </p:nvSpPr>
        <p:spPr>
          <a:xfrm>
            <a:off x="7106297" y="4705168"/>
            <a:ext cx="786934" cy="29272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err="1">
                <a:solidFill>
                  <a:schemeClr val="tx1"/>
                </a:solidFill>
              </a:rPr>
              <a:t>Seeed</a:t>
            </a:r>
            <a:endParaRPr lang="en-ZA" sz="1000" dirty="0">
              <a:solidFill>
                <a:schemeClr val="tx1"/>
              </a:solidFill>
            </a:endParaRP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GROVE I2C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5889624" y="4707554"/>
            <a:ext cx="1042861" cy="2927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err="1">
                <a:solidFill>
                  <a:schemeClr val="tx1"/>
                </a:solidFill>
              </a:rPr>
              <a:t>Sparkfun</a:t>
            </a:r>
            <a:r>
              <a:rPr lang="en-ZA" sz="1000" dirty="0">
                <a:solidFill>
                  <a:schemeClr val="tx1"/>
                </a:solidFill>
              </a:rPr>
              <a:t> </a:t>
            </a:r>
            <a:r>
              <a:rPr lang="en-ZA" sz="1000" dirty="0" err="1">
                <a:solidFill>
                  <a:schemeClr val="tx1"/>
                </a:solidFill>
              </a:rPr>
              <a:t>Qwiic</a:t>
            </a:r>
            <a:endParaRPr lang="en-ZA" sz="1000" dirty="0">
              <a:solidFill>
                <a:schemeClr val="tx1"/>
              </a:solidFill>
            </a:endParaRP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STEMMA QT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3348037" y="1764956"/>
            <a:ext cx="1160783" cy="399630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+3V3 step-down DC-DC Regulator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</p:cNvCxnSpPr>
          <p:nvPr/>
        </p:nvCxnSpPr>
        <p:spPr>
          <a:xfrm flipH="1">
            <a:off x="7510464" y="3450511"/>
            <a:ext cx="128914" cy="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4508500" y="3429000"/>
            <a:ext cx="142240" cy="12144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</p:cNvCxnSpPr>
          <p:nvPr/>
        </p:nvCxnSpPr>
        <p:spPr>
          <a:xfrm flipV="1">
            <a:off x="4508500" y="3720626"/>
            <a:ext cx="142240" cy="12144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</p:cNvCxnSpPr>
          <p:nvPr/>
        </p:nvCxnSpPr>
        <p:spPr>
          <a:xfrm flipV="1">
            <a:off x="4508500" y="4133695"/>
            <a:ext cx="173038" cy="1700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</p:cNvCxnSpPr>
          <p:nvPr/>
        </p:nvCxnSpPr>
        <p:spPr>
          <a:xfrm flipV="1">
            <a:off x="5715812" y="4562435"/>
            <a:ext cx="231759" cy="14567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11055" y="4550380"/>
            <a:ext cx="95440" cy="15717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E867D-50A4-4792-BF67-5E1ED81D892B}"/>
              </a:ext>
            </a:extLst>
          </p:cNvPr>
          <p:cNvCxnSpPr>
            <a:cxnSpLocks/>
          </p:cNvCxnSpPr>
          <p:nvPr/>
        </p:nvCxnSpPr>
        <p:spPr>
          <a:xfrm flipH="1" flipV="1">
            <a:off x="6925217" y="4552931"/>
            <a:ext cx="181080" cy="15518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00864" y="2518813"/>
            <a:ext cx="738514" cy="17559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</p:cNvCxnSpPr>
          <p:nvPr/>
        </p:nvCxnSpPr>
        <p:spPr>
          <a:xfrm>
            <a:off x="4508500" y="2164585"/>
            <a:ext cx="920750" cy="80721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5CAA1A-58DD-4F5A-8B6A-EFB2320B1E8E}"/>
              </a:ext>
            </a:extLst>
          </p:cNvPr>
          <p:cNvCxnSpPr>
            <a:cxnSpLocks/>
          </p:cNvCxnSpPr>
          <p:nvPr/>
        </p:nvCxnSpPr>
        <p:spPr>
          <a:xfrm>
            <a:off x="5382936" y="2164585"/>
            <a:ext cx="604322" cy="31667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828947-E833-46F7-BE18-8AAE0D6AF07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1977" y="2164584"/>
            <a:ext cx="4898" cy="13098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8B682-89A4-44EF-B838-2439D558722B}"/>
              </a:ext>
            </a:extLst>
          </p:cNvPr>
          <p:cNvCxnSpPr>
            <a:cxnSpLocks/>
          </p:cNvCxnSpPr>
          <p:nvPr/>
        </p:nvCxnSpPr>
        <p:spPr>
          <a:xfrm flipH="1">
            <a:off x="7248525" y="2149889"/>
            <a:ext cx="94684" cy="145677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34FEE9-674F-42C7-BF70-C3BD04A96059}"/>
              </a:ext>
            </a:extLst>
          </p:cNvPr>
          <p:cNvSpPr/>
          <p:nvPr/>
        </p:nvSpPr>
        <p:spPr>
          <a:xfrm>
            <a:off x="7639378" y="2218925"/>
            <a:ext cx="947410" cy="59977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Standard ARM Cortex debug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connector footprint</a:t>
            </a:r>
          </a:p>
        </p:txBody>
      </p: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90023</cp:lastModifiedBy>
  <cp:revision>17</cp:revision>
  <dcterms:created xsi:type="dcterms:W3CDTF">2019-02-22T09:19:21Z</dcterms:created>
  <dcterms:modified xsi:type="dcterms:W3CDTF">2019-11-20T15:58:43Z</dcterms:modified>
</cp:coreProperties>
</file>