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08" y="-18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764" y="2334900"/>
            <a:ext cx="2812972" cy="22145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687911" y="2482714"/>
            <a:ext cx="603250" cy="329245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Charger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3638108" y="2612937"/>
            <a:ext cx="889000" cy="165846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000" dirty="0">
                <a:solidFill>
                  <a:schemeClr val="tx1"/>
                </a:solidFill>
              </a:rPr>
              <a:t>Peripheral Connector: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GPIO x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632452" y="4686323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User 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7687911" y="4178302"/>
            <a:ext cx="889000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7687911" y="3702602"/>
            <a:ext cx="889000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USB1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(STM32)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7687911" y="3274297"/>
            <a:ext cx="1160462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USB2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(USB-Serial Bridge)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423164" y="4686323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User Buttons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6204995" y="1788175"/>
            <a:ext cx="1263053" cy="431281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128x64 Graphic LCD with backlight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527108" y="3442170"/>
            <a:ext cx="170656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1"/>
            <a:endCxn id="92" idx="3"/>
          </p:cNvCxnSpPr>
          <p:nvPr/>
        </p:nvCxnSpPr>
        <p:spPr>
          <a:xfrm flipH="1" flipV="1">
            <a:off x="7510736" y="3442170"/>
            <a:ext cx="177175" cy="532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10736" y="3788563"/>
            <a:ext cx="177175" cy="8723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80609" y="4127970"/>
            <a:ext cx="207302" cy="16859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973764" y="4158458"/>
            <a:ext cx="122236" cy="52786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460331" y="4624388"/>
            <a:ext cx="304145" cy="6193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83450" y="2647337"/>
            <a:ext cx="404461" cy="2601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15100" y="2219456"/>
            <a:ext cx="321422" cy="53691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1E6270-D4E1-4E42-8851-A0B045076B74}"/>
              </a:ext>
            </a:extLst>
          </p:cNvPr>
          <p:cNvSpPr/>
          <p:nvPr/>
        </p:nvSpPr>
        <p:spPr>
          <a:xfrm>
            <a:off x="7687911" y="2885073"/>
            <a:ext cx="889000" cy="31591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User / Power Button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EF2E7B-50B6-4C95-A5D0-86E12685698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79394" y="4515929"/>
            <a:ext cx="185082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BF7CE9-43B4-4531-A663-F6410B2EACE2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762887" y="4463688"/>
            <a:ext cx="1589" cy="22263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41D819-1ABE-406C-96B1-8D9509D5B9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64476" y="4515929"/>
            <a:ext cx="119063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5CC961-3305-49CD-B4AE-C1F4C80435E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83450" y="3043030"/>
            <a:ext cx="404461" cy="13514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90023</cp:lastModifiedBy>
  <cp:revision>11</cp:revision>
  <dcterms:created xsi:type="dcterms:W3CDTF">2019-02-22T09:19:21Z</dcterms:created>
  <dcterms:modified xsi:type="dcterms:W3CDTF">2019-11-20T15:57:50Z</dcterms:modified>
</cp:coreProperties>
</file>