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 snapToGrid="0">
      <p:cViewPr varScale="1">
        <p:scale>
          <a:sx n="79" d="100"/>
          <a:sy n="79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B3112-2822-4885-BD13-6A6214FC942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30D55-866E-4A03-930E-C02DF9B31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30D55-866E-4A03-930E-C02DF9B317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1A7F-8C21-470E-9975-BF58EB722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FDE47-F8BF-4F6D-BB95-1F16D00D2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C031-6385-49C0-9CDC-4015AB4F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BEA0-DE39-4408-806C-15DD6A8DD61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0A12B-A445-4099-AE31-B2BB0F2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12218-C06D-4184-8B88-C7CE3ED3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DD4B-710F-476E-AF19-BAF194CA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3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099B-2607-456D-832E-4426CFC7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7FEDA-F92F-4691-9E37-1773C6584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92F1-F658-4D58-88E7-44C8BDF9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BEA0-DE39-4408-806C-15DD6A8DD61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02784-B9EB-4383-87CE-118CD803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D33B-A7E8-475A-BD73-941EC3DF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DD4B-710F-476E-AF19-BAF194CA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5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3DFF3-7565-4ADF-AAE3-98F0D518C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7DEF8-D76D-418A-985E-306713A6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BCE35-952D-4178-B458-9F9068A0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BEA0-DE39-4408-806C-15DD6A8DD61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A2986-6DA5-492A-8DAA-A0C4D14A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D52A9-17C1-4DB8-BF8B-0E7416B9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DD4B-710F-476E-AF19-BAF194CA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1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BDBA-EC87-4668-A436-310E06BA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75158-4F77-44F6-87F8-34851204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0477-96B6-4BB5-8EEE-DF8209FD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BEA0-DE39-4408-806C-15DD6A8DD61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7712-B83F-447A-8200-DD183D9A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D8627-FF79-4693-808A-407D8BB9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DD4B-710F-476E-AF19-BAF194CA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82D6-B07B-46DA-BD0F-9CE58A82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2E531-F288-47CE-8DB0-30A72CAA2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CE6EF-E173-48F9-82F0-6B61907C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BEA0-DE39-4408-806C-15DD6A8DD61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4F45-4844-4A18-A076-D734CD2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B8D5-040D-441A-A151-9119C1B0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DD4B-710F-476E-AF19-BAF194CA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062C-C2CB-4EE8-8874-8A1DE1F4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0FCC-132D-40C1-9877-2FE8137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4C2C1-22B3-434A-9D0C-FE6720E80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FE22-A21C-4C9A-AB1B-F975A965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BEA0-DE39-4408-806C-15DD6A8DD61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63CCF-6264-44B9-BC7E-41C41918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8160B-E389-4FA3-93D4-E90F9DC0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DD4B-710F-476E-AF19-BAF194CA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5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49F1-A9C4-43EB-8AE6-2635C0C4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AB89F-F3C9-49A4-958C-7EBE3CB51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9CCAD-52CF-443D-A80A-AAC3B381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D1B4F-E719-4A56-9B15-AF65BB648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079EC-5E71-48EE-924E-ED7523196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079EE-ECDD-48D5-AAA0-2153338D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BEA0-DE39-4408-806C-15DD6A8DD61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1D123-40CD-427B-B9ED-41300EC0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BF6C3-436F-4E63-956F-C0960945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DD4B-710F-476E-AF19-BAF194CA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3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494C-E3FC-4C1E-9122-F5578CAE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E0D99-F0B6-4154-9250-907D0CEF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BEA0-DE39-4408-806C-15DD6A8DD61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121A7-3B11-4911-8AD9-9429727E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B9483-B627-412D-8939-CD86667A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DD4B-710F-476E-AF19-BAF194CA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9D345-7B91-4702-BB22-2E74D200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BEA0-DE39-4408-806C-15DD6A8DD61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8B650-2088-495F-A774-C14D1895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6E9A5-73C4-40C3-9CE3-3B273F80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DD4B-710F-476E-AF19-BAF194CA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5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1CA3-05D3-4F28-B44F-12A54EF7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0746-83EC-4DC3-8FCB-09A427E9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CD926-7971-461E-89D6-F26B9213A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4C61-9567-4815-8EE1-6097BA01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BEA0-DE39-4408-806C-15DD6A8DD61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70897-841D-43BF-9B06-EFD36BDB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EB527-6D66-405E-9097-1145E46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DD4B-710F-476E-AF19-BAF194CA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2DF0-6BF0-414B-9E12-1AA64DCA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CBD67-92CC-4D65-A7CC-51BC72D2F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663F8-F435-434F-9747-90C7ECFF6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67795-AC2A-4A0F-A7B7-B16B5C91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BEA0-DE39-4408-806C-15DD6A8DD61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8737B-026A-402F-9C1B-7A6A00F6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CD468-C79E-4747-B5E6-ED9647B5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DD4B-710F-476E-AF19-BAF194CA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6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DAC52-6531-4AE3-B4BE-C8B6D02E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A6429-4CC7-4B3D-90A2-2120E0D5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199F-F8D1-4A8D-BE4E-07697FF30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BEA0-DE39-4408-806C-15DD6A8DD61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10C0C-130B-4ADA-A2B9-33B6E70F6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2129-6A73-40FD-A4C3-002AE967B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7DD4B-710F-476E-AF19-BAF194CA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FADF-ECCC-4F61-8F7C-8DE0C98C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826" y="1987602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/>
              <a:t>Bayesian vs Likelihood inference/models</a:t>
            </a:r>
          </a:p>
        </p:txBody>
      </p:sp>
    </p:spTree>
    <p:extLst>
      <p:ext uri="{BB962C8B-B14F-4D97-AF65-F5344CB8AC3E}">
        <p14:creationId xmlns:p14="http://schemas.microsoft.com/office/powerpoint/2010/main" val="190466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8F0C-DEF7-43B2-8AF4-10D17940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Likelihood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9ED50-C28B-41CE-871F-EEE11B12EA26}"/>
              </a:ext>
            </a:extLst>
          </p:cNvPr>
          <p:cNvSpPr txBox="1"/>
          <p:nvPr/>
        </p:nvSpPr>
        <p:spPr>
          <a:xfrm>
            <a:off x="360606" y="5794100"/>
            <a:ext cx="7752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L(H) ……… likelihood of a hypothesis H</a:t>
            </a:r>
          </a:p>
          <a:p>
            <a:r>
              <a:rPr lang="en-US" i="1" dirty="0"/>
              <a:t>P(D|H) …. probability of obtaining the data D given that the hypothesis H is true</a:t>
            </a:r>
          </a:p>
          <a:p>
            <a:r>
              <a:rPr lang="en-US" i="1" dirty="0"/>
              <a:t>K ………….. a positive constant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34EF3-FEC8-4F8B-AF5C-BA5F340D658F}"/>
              </a:ext>
            </a:extLst>
          </p:cNvPr>
          <p:cNvSpPr/>
          <p:nvPr/>
        </p:nvSpPr>
        <p:spPr>
          <a:xfrm>
            <a:off x="3303639" y="2526890"/>
            <a:ext cx="5260258" cy="132556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D09B5D-28A5-42B8-8ECC-F0FFB1314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673" y="2847552"/>
            <a:ext cx="4694190" cy="68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8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39E234-438A-4B47-8888-7225490E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28" y="427676"/>
            <a:ext cx="4890736" cy="600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5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2D58-3A00-4102-B1B5-6DCB80F5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Inference using likelihood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3909E-3DDB-4280-9587-FFF6867B5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Maximum likelihood estimation</a:t>
            </a:r>
          </a:p>
          <a:p>
            <a:pPr marL="914400"/>
            <a:r>
              <a:rPr lang="en-US" dirty="0"/>
              <a:t>Likelihood ratio test</a:t>
            </a:r>
          </a:p>
          <a:p>
            <a:pPr marL="914400"/>
            <a:r>
              <a:rPr lang="en-US" dirty="0"/>
              <a:t>Wald 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1F9D8-A982-474A-A0AB-4B5438172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50" y="2459736"/>
            <a:ext cx="6399350" cy="39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8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98BD-826D-4341-A2FD-36724D63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Bayesian inference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91A9F-E77E-4BA6-A072-8299AD699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231" y="1985655"/>
            <a:ext cx="6160545" cy="38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7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AEF-3146-46FE-841B-250A5EF2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Discussion/Exercise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765E-5157-418B-B944-DB91636B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7799"/>
            <a:ext cx="10515600" cy="110240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i="1" dirty="0"/>
              <a:t>Which teacher (Thomas, </a:t>
            </a:r>
            <a:r>
              <a:rPr lang="en-US" sz="3600" i="1" dirty="0" err="1"/>
              <a:t>Palle</a:t>
            </a:r>
            <a:r>
              <a:rPr lang="en-US" sz="3600" i="1" dirty="0"/>
              <a:t>, Iker) is the smartest given the data?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6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76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Bayesian vs Likelihood inference/models</vt:lpstr>
      <vt:lpstr>Likelihood</vt:lpstr>
      <vt:lpstr>PowerPoint Presentation</vt:lpstr>
      <vt:lpstr>Inference using likelihood function</vt:lpstr>
      <vt:lpstr>Bayesian inference</vt:lpstr>
      <vt:lpstr>Discussion/Exercise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vs Likelihood inference/models:example of binomial data</dc:title>
  <dc:creator>Alzbeta Srutkova</dc:creator>
  <cp:lastModifiedBy>Alzbeta Srutkova</cp:lastModifiedBy>
  <cp:revision>37</cp:revision>
  <dcterms:created xsi:type="dcterms:W3CDTF">2021-02-11T11:14:03Z</dcterms:created>
  <dcterms:modified xsi:type="dcterms:W3CDTF">2021-02-13T12:34:17Z</dcterms:modified>
</cp:coreProperties>
</file>