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3"/>
  </p:notesMasterIdLst>
  <p:sldIdLst>
    <p:sldId id="256" r:id="rId2"/>
    <p:sldId id="257" r:id="rId3"/>
    <p:sldId id="267" r:id="rId4"/>
    <p:sldId id="258" r:id="rId5"/>
    <p:sldId id="259" r:id="rId6"/>
    <p:sldId id="260" r:id="rId7"/>
    <p:sldId id="262" r:id="rId8"/>
    <p:sldId id="263" r:id="rId9"/>
    <p:sldId id="264" r:id="rId10"/>
    <p:sldId id="265" r:id="rId11"/>
    <p:sldId id="261" r:id="rId12"/>
  </p:sldIdLst>
  <p:sldSz cx="9144000" cy="5143500" type="screen16x9"/>
  <p:notesSz cx="6858000" cy="9144000"/>
  <p:embeddedFontLst>
    <p:embeddedFont>
      <p:font typeface="Consolas" panose="020B0609020204030204" pitchFamily="49" charset="0"/>
      <p:regular r:id="rId14"/>
      <p:bold r:id="rId15"/>
      <p:italic r:id="rId16"/>
      <p:boldItalic r:id="rId17"/>
    </p:embeddedFont>
    <p:embeddedFont>
      <p:font typeface="Lexend" panose="020B0604020202020204" charset="0"/>
      <p:regular r:id="rId18"/>
      <p:bold r:id="rId19"/>
    </p:embeddedFont>
    <p:embeddedFont>
      <p:font typeface="Tahoma" panose="020B060403050404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e284477d6a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e284477d6a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3b54aca9b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3b54aca9b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3b54aca9b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3b54aca9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3b54aca9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3b54aca9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8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3b54aca9b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3b54aca9b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3b54aca9b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3b54aca9b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3b54aca9b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3b54aca9b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3b54aca9b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3b54aca9b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3b54aca9b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3b54aca9b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e284477d6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e284477d6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7750" y="1371325"/>
            <a:ext cx="7708500" cy="1425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7850" y="2797275"/>
            <a:ext cx="7708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3">
            <a:alphaModFix/>
          </a:blip>
          <a:stretch>
            <a:fillRect/>
          </a:stretch>
        </p:blipFill>
        <p:spPr>
          <a:xfrm>
            <a:off x="377800" y="4128825"/>
            <a:ext cx="1729826" cy="46307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with background pixels">
  <p:cSld name="TITLE_AND_BODY_1">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1" name="Google Shape;51;p11"/>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with background pixels 2">
  <p:cSld name="TITLE_AND_BODY_1_1">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 name="Google Shape;54;p12"/>
          <p:cNvSpPr txBox="1">
            <a:spLocks noGrp="1"/>
          </p:cNvSpPr>
          <p:nvPr>
            <p:ph type="body" idx="1"/>
          </p:nvPr>
        </p:nvSpPr>
        <p:spPr>
          <a:xfrm>
            <a:off x="311700" y="1152475"/>
            <a:ext cx="52794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5" name="Google Shape;5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12"/>
          <p:cNvPicPr preferRelativeResize="0"/>
          <p:nvPr/>
        </p:nvPicPr>
        <p:blipFill>
          <a:blip r:embed="rId2">
            <a:alphaModFix/>
          </a:blip>
          <a:stretch>
            <a:fillRect/>
          </a:stretch>
        </p:blipFill>
        <p:spPr>
          <a:xfrm>
            <a:off x="238400" y="4591675"/>
            <a:ext cx="284347" cy="237336"/>
          </a:xfrm>
          <a:prstGeom prst="rect">
            <a:avLst/>
          </a:prstGeom>
          <a:noFill/>
          <a:ln>
            <a:noFill/>
          </a:ln>
        </p:spPr>
      </p:pic>
      <p:sp>
        <p:nvSpPr>
          <p:cNvPr id="57" name="Google Shape;57;p12"/>
          <p:cNvSpPr/>
          <p:nvPr/>
        </p:nvSpPr>
        <p:spPr>
          <a:xfrm>
            <a:off x="5902175" y="-75"/>
            <a:ext cx="32418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58" name="Google Shape;58;p12"/>
          <p:cNvSpPr txBox="1">
            <a:spLocks noGrp="1"/>
          </p:cNvSpPr>
          <p:nvPr>
            <p:ph type="body" idx="2"/>
          </p:nvPr>
        </p:nvSpPr>
        <p:spPr>
          <a:xfrm>
            <a:off x="6205500" y="1152475"/>
            <a:ext cx="26268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1" name="Google Shape;61;p1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2" name="Google Shape;62;p1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64" name="Google Shape;64;p13"/>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68" name="Google Shape;68;p14"/>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0" y="0"/>
            <a:ext cx="6172800" cy="1311300"/>
          </a:xfrm>
          <a:prstGeom prst="rect">
            <a:avLst/>
          </a:prstGeom>
          <a:solidFill>
            <a:schemeClr val="lt1"/>
          </a:solidFill>
        </p:spPr>
        <p:txBody>
          <a:bodyPr spcFirstLastPara="1" wrap="square" lIns="457200" tIns="182875" rIns="182875" bIns="18287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0" y="1311300"/>
            <a:ext cx="6172800" cy="3832200"/>
          </a:xfrm>
          <a:prstGeom prst="rect">
            <a:avLst/>
          </a:prstGeom>
          <a:solidFill>
            <a:schemeClr val="lt1"/>
          </a:solidFill>
        </p:spPr>
        <p:txBody>
          <a:bodyPr spcFirstLastPara="1" wrap="square" lIns="457200" tIns="182875" rIns="182875" bIns="18287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5"/>
          <p:cNvSpPr txBox="1">
            <a:spLocks noGrp="1"/>
          </p:cNvSpPr>
          <p:nvPr>
            <p:ph type="sldNum" idx="12"/>
          </p:nvPr>
        </p:nvSpPr>
        <p:spPr>
          <a:xfrm>
            <a:off x="8648775" y="4692925"/>
            <a:ext cx="372300" cy="336000"/>
          </a:xfrm>
          <a:prstGeom prst="rect">
            <a:avLst/>
          </a:prstGeom>
          <a:solidFill>
            <a:schemeClr val="lt1"/>
          </a:solidFill>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6" name="Google Shape;7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16"/>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1 1">
  <p:cSld name="MAIN_POINT_1_1">
    <p:bg>
      <p:bgPr>
        <a:solidFill>
          <a:schemeClr val="dk1"/>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375825" y="450150"/>
            <a:ext cx="5370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7"/>
          <p:cNvPicPr preferRelativeResize="0"/>
          <p:nvPr/>
        </p:nvPicPr>
        <p:blipFill>
          <a:blip r:embed="rId2">
            <a:alphaModFix/>
          </a:blip>
          <a:stretch>
            <a:fillRect/>
          </a:stretch>
        </p:blipFill>
        <p:spPr>
          <a:xfrm>
            <a:off x="619700" y="1563563"/>
            <a:ext cx="1720962" cy="14365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18"/>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5" name="Google Shape;85;p1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6" name="Google Shape;86;p1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87" name="Google Shape;8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8" name="Google Shape;88;p18"/>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1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9"/>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2" name="Google Shape;9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9"/>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6" name="Google Shape;96;p20"/>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2">
  <p:cSld name="TITLE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717750" y="1371325"/>
            <a:ext cx="7708500" cy="14259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1"/>
              </a:buClr>
              <a:buSzPts val="5400"/>
              <a:buNone/>
              <a:defRPr sz="54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3"/>
          <p:cNvSpPr txBox="1">
            <a:spLocks noGrp="1"/>
          </p:cNvSpPr>
          <p:nvPr>
            <p:ph type="subTitle" idx="1"/>
          </p:nvPr>
        </p:nvSpPr>
        <p:spPr>
          <a:xfrm>
            <a:off x="717850" y="2797275"/>
            <a:ext cx="7708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rgbClr val="97A9B5"/>
              </a:buClr>
              <a:buSzPts val="2800"/>
              <a:buNone/>
              <a:defRPr sz="2800">
                <a:solidFill>
                  <a:srgbClr val="97A9B5"/>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3">
            <a:alphaModFix/>
          </a:blip>
          <a:srcRect t="49" b="49"/>
          <a:stretch/>
        </p:blipFill>
        <p:spPr>
          <a:xfrm>
            <a:off x="377800" y="4128825"/>
            <a:ext cx="1729824" cy="463072"/>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with Blocks">
  <p:cSld name="BLANK_1">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99" name="Google Shape;99;p21"/>
          <p:cNvPicPr preferRelativeResize="0"/>
          <p:nvPr/>
        </p:nvPicPr>
        <p:blipFill>
          <a:blip r:embed="rId3">
            <a:alphaModFix/>
          </a:blip>
          <a:stretch>
            <a:fillRect/>
          </a:stretch>
        </p:blipFill>
        <p:spPr>
          <a:xfrm>
            <a:off x="238400" y="4591675"/>
            <a:ext cx="284347" cy="237336"/>
          </a:xfrm>
          <a:prstGeom prst="rect">
            <a:avLst/>
          </a:prstGeom>
          <a:noFill/>
          <a:ln>
            <a:noFill/>
          </a:ln>
        </p:spPr>
      </p:pic>
      <p:sp>
        <p:nvSpPr>
          <p:cNvPr id="100" name="Google Shape;10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1"/>
        <p:cNvGrpSpPr/>
        <p:nvPr/>
      </p:nvGrpSpPr>
      <p:grpSpPr>
        <a:xfrm>
          <a:off x="0" y="0"/>
          <a:ext cx="0" cy="0"/>
          <a:chOff x="0" y="0"/>
          <a:chExt cx="0" cy="0"/>
        </a:xfrm>
      </p:grpSpPr>
      <p:sp>
        <p:nvSpPr>
          <p:cNvPr id="102" name="Google Shape;102;p22"/>
          <p:cNvSpPr txBox="1">
            <a:spLocks noGrp="1"/>
          </p:cNvSpPr>
          <p:nvPr>
            <p:ph type="title"/>
          </p:nvPr>
        </p:nvSpPr>
        <p:spPr>
          <a:xfrm>
            <a:off x="749299" y="489391"/>
            <a:ext cx="7645500" cy="87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22"/>
          <p:cNvSpPr txBox="1">
            <a:spLocks noGrp="1"/>
          </p:cNvSpPr>
          <p:nvPr>
            <p:ph type="body" idx="1"/>
          </p:nvPr>
        </p:nvSpPr>
        <p:spPr>
          <a:xfrm>
            <a:off x="47624" y="1360562"/>
            <a:ext cx="7356600" cy="14595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1850" b="0" i="0">
                <a:solidFill>
                  <a:srgbClr val="DBDBDB"/>
                </a:solidFill>
                <a:latin typeface="Courier New"/>
                <a:ea typeface="Courier New"/>
                <a:cs typeface="Courier New"/>
                <a:sym typeface="Courier New"/>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04" name="Google Shape;104;p2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22"/>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07"/>
        <p:cNvGrpSpPr/>
        <p:nvPr/>
      </p:nvGrpSpPr>
      <p:grpSpPr>
        <a:xfrm>
          <a:off x="0" y="0"/>
          <a:ext cx="0" cy="0"/>
          <a:chOff x="0" y="0"/>
          <a:chExt cx="0" cy="0"/>
        </a:xfrm>
      </p:grpSpPr>
      <p:sp>
        <p:nvSpPr>
          <p:cNvPr id="108" name="Google Shape;108;p23"/>
          <p:cNvSpPr txBox="1">
            <a:spLocks noGrp="1"/>
          </p:cNvSpPr>
          <p:nvPr>
            <p:ph type="ctrTitle"/>
          </p:nvPr>
        </p:nvSpPr>
        <p:spPr>
          <a:xfrm>
            <a:off x="3276500" y="849093"/>
            <a:ext cx="2591100" cy="363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900" b="0" i="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23"/>
          <p:cNvSpPr txBox="1">
            <a:spLocks noGrp="1"/>
          </p:cNvSpPr>
          <p:nvPr>
            <p:ph type="subTitle" idx="1"/>
          </p:nvPr>
        </p:nvSpPr>
        <p:spPr>
          <a:xfrm>
            <a:off x="1371600" y="2880360"/>
            <a:ext cx="6400800" cy="1286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800"/>
              <a:buNone/>
              <a:defRPr/>
            </a:lvl1pPr>
            <a:lvl2pPr lvl="1" algn="l" rtl="0">
              <a:spcBef>
                <a:spcPts val="1200"/>
              </a:spcBef>
              <a:spcAft>
                <a:spcPts val="0"/>
              </a:spcAft>
              <a:buSzPts val="1400"/>
              <a:buNone/>
              <a:defRPr/>
            </a:lvl2pPr>
            <a:lvl3pPr lvl="2" algn="l" rtl="0">
              <a:spcBef>
                <a:spcPts val="1200"/>
              </a:spcBef>
              <a:spcAft>
                <a:spcPts val="0"/>
              </a:spcAft>
              <a:buSzPts val="1400"/>
              <a:buNone/>
              <a:defRPr/>
            </a:lvl3pPr>
            <a:lvl4pPr lvl="3" algn="l" rtl="0">
              <a:spcBef>
                <a:spcPts val="1200"/>
              </a:spcBef>
              <a:spcAft>
                <a:spcPts val="0"/>
              </a:spcAft>
              <a:buSzPts val="1400"/>
              <a:buNone/>
              <a:defRPr/>
            </a:lvl4pPr>
            <a:lvl5pPr lvl="4" algn="l" rtl="0">
              <a:spcBef>
                <a:spcPts val="1200"/>
              </a:spcBef>
              <a:spcAft>
                <a:spcPts val="0"/>
              </a:spcAft>
              <a:buSzPts val="1400"/>
              <a:buNone/>
              <a:defRPr/>
            </a:lvl5pPr>
            <a:lvl6pPr lvl="5" algn="l" rtl="0">
              <a:spcBef>
                <a:spcPts val="1200"/>
              </a:spcBef>
              <a:spcAft>
                <a:spcPts val="0"/>
              </a:spcAft>
              <a:buSzPts val="1400"/>
              <a:buNone/>
              <a:defRPr/>
            </a:lvl6pPr>
            <a:lvl7pPr lvl="6" algn="l" rtl="0">
              <a:spcBef>
                <a:spcPts val="1200"/>
              </a:spcBef>
              <a:spcAft>
                <a:spcPts val="0"/>
              </a:spcAft>
              <a:buSzPts val="1400"/>
              <a:buNone/>
              <a:defRPr/>
            </a:lvl7pPr>
            <a:lvl8pPr lvl="7" algn="l" rtl="0">
              <a:spcBef>
                <a:spcPts val="1200"/>
              </a:spcBef>
              <a:spcAft>
                <a:spcPts val="0"/>
              </a:spcAft>
              <a:buSzPts val="1400"/>
              <a:buNone/>
              <a:defRPr/>
            </a:lvl8pPr>
            <a:lvl9pPr lvl="8" algn="l" rtl="0">
              <a:spcBef>
                <a:spcPts val="1200"/>
              </a:spcBef>
              <a:spcAft>
                <a:spcPts val="1200"/>
              </a:spcAft>
              <a:buSzPts val="1400"/>
              <a:buNone/>
              <a:defRPr/>
            </a:lvl9pPr>
          </a:lstStyle>
          <a:p>
            <a:endParaRPr/>
          </a:p>
        </p:txBody>
      </p:sp>
      <p:sp>
        <p:nvSpPr>
          <p:cNvPr id="110" name="Google Shape;110;p2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3"/>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749299" y="489391"/>
            <a:ext cx="7645500" cy="87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24"/>
          <p:cNvSpPr txBox="1">
            <a:spLocks noGrp="1"/>
          </p:cNvSpPr>
          <p:nvPr>
            <p:ph type="body" idx="1"/>
          </p:nvPr>
        </p:nvSpPr>
        <p:spPr>
          <a:xfrm>
            <a:off x="-12700" y="1230819"/>
            <a:ext cx="3412500" cy="35250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2250" b="0" i="0">
                <a:solidFill>
                  <a:schemeClr val="dk1"/>
                </a:solidFill>
                <a:latin typeface="Arial"/>
                <a:ea typeface="Arial"/>
                <a:cs typeface="Arial"/>
                <a:sym typeface="Aria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16" name="Google Shape;116;p24"/>
          <p:cNvSpPr txBox="1">
            <a:spLocks noGrp="1"/>
          </p:cNvSpPr>
          <p:nvPr>
            <p:ph type="body" idx="2"/>
          </p:nvPr>
        </p:nvSpPr>
        <p:spPr>
          <a:xfrm>
            <a:off x="4768849" y="1142728"/>
            <a:ext cx="3703200" cy="32643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2250" b="1" i="0">
                <a:solidFill>
                  <a:schemeClr val="lt1"/>
                </a:solidFill>
                <a:latin typeface="Arial"/>
                <a:ea typeface="Arial"/>
                <a:cs typeface="Arial"/>
                <a:sym typeface="Aria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17" name="Google Shape;117;p2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 name="Google Shape;119;p24"/>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a:solidFill>
                  <a:srgbClr val="111111"/>
                </a:solidFill>
                <a:latin typeface="Arial"/>
                <a:ea typeface="Arial"/>
                <a:cs typeface="Arial"/>
                <a:sym typeface="Arial"/>
              </a:defRPr>
            </a:lvl1pPr>
            <a:lvl2pPr marL="38100" marR="0" lvl="1" indent="0" algn="l" rtl="0">
              <a:lnSpc>
                <a:spcPct val="106666"/>
              </a:lnSpc>
              <a:spcBef>
                <a:spcPts val="0"/>
              </a:spcBef>
              <a:buNone/>
              <a:defRPr sz="1050" b="0" i="0">
                <a:solidFill>
                  <a:srgbClr val="111111"/>
                </a:solidFill>
                <a:latin typeface="Arial"/>
                <a:ea typeface="Arial"/>
                <a:cs typeface="Arial"/>
                <a:sym typeface="Arial"/>
              </a:defRPr>
            </a:lvl2pPr>
            <a:lvl3pPr marL="38100" marR="0" lvl="2" indent="0" algn="l" rtl="0">
              <a:lnSpc>
                <a:spcPct val="106666"/>
              </a:lnSpc>
              <a:spcBef>
                <a:spcPts val="0"/>
              </a:spcBef>
              <a:buNone/>
              <a:defRPr sz="1050" b="0" i="0">
                <a:solidFill>
                  <a:srgbClr val="111111"/>
                </a:solidFill>
                <a:latin typeface="Arial"/>
                <a:ea typeface="Arial"/>
                <a:cs typeface="Arial"/>
                <a:sym typeface="Arial"/>
              </a:defRPr>
            </a:lvl3pPr>
            <a:lvl4pPr marL="38100" marR="0" lvl="3" indent="0" algn="l" rtl="0">
              <a:lnSpc>
                <a:spcPct val="106666"/>
              </a:lnSpc>
              <a:spcBef>
                <a:spcPts val="0"/>
              </a:spcBef>
              <a:buNone/>
              <a:defRPr sz="1050" b="0" i="0">
                <a:solidFill>
                  <a:srgbClr val="111111"/>
                </a:solidFill>
                <a:latin typeface="Arial"/>
                <a:ea typeface="Arial"/>
                <a:cs typeface="Arial"/>
                <a:sym typeface="Arial"/>
              </a:defRPr>
            </a:lvl4pPr>
            <a:lvl5pPr marL="38100" marR="0" lvl="4" indent="0" algn="l" rtl="0">
              <a:lnSpc>
                <a:spcPct val="106666"/>
              </a:lnSpc>
              <a:spcBef>
                <a:spcPts val="0"/>
              </a:spcBef>
              <a:buNone/>
              <a:defRPr sz="1050" b="0" i="0">
                <a:solidFill>
                  <a:srgbClr val="111111"/>
                </a:solidFill>
                <a:latin typeface="Arial"/>
                <a:ea typeface="Arial"/>
                <a:cs typeface="Arial"/>
                <a:sym typeface="Arial"/>
              </a:defRPr>
            </a:lvl5pPr>
            <a:lvl6pPr marL="38100" marR="0" lvl="5" indent="0" algn="l" rtl="0">
              <a:lnSpc>
                <a:spcPct val="106666"/>
              </a:lnSpc>
              <a:spcBef>
                <a:spcPts val="0"/>
              </a:spcBef>
              <a:buNone/>
              <a:defRPr sz="1050" b="0" i="0">
                <a:solidFill>
                  <a:srgbClr val="111111"/>
                </a:solidFill>
                <a:latin typeface="Arial"/>
                <a:ea typeface="Arial"/>
                <a:cs typeface="Arial"/>
                <a:sym typeface="Arial"/>
              </a:defRPr>
            </a:lvl6pPr>
            <a:lvl7pPr marL="38100" marR="0" lvl="6" indent="0" algn="l" rtl="0">
              <a:lnSpc>
                <a:spcPct val="106666"/>
              </a:lnSpc>
              <a:spcBef>
                <a:spcPts val="0"/>
              </a:spcBef>
              <a:buNone/>
              <a:defRPr sz="1050" b="0" i="0">
                <a:solidFill>
                  <a:srgbClr val="111111"/>
                </a:solidFill>
                <a:latin typeface="Arial"/>
                <a:ea typeface="Arial"/>
                <a:cs typeface="Arial"/>
                <a:sym typeface="Arial"/>
              </a:defRPr>
            </a:lvl7pPr>
            <a:lvl8pPr marL="38100" marR="0" lvl="7" indent="0" algn="l" rtl="0">
              <a:lnSpc>
                <a:spcPct val="106666"/>
              </a:lnSpc>
              <a:spcBef>
                <a:spcPts val="0"/>
              </a:spcBef>
              <a:buNone/>
              <a:defRPr sz="1050" b="0" i="0">
                <a:solidFill>
                  <a:srgbClr val="111111"/>
                </a:solidFill>
                <a:latin typeface="Arial"/>
                <a:ea typeface="Arial"/>
                <a:cs typeface="Arial"/>
                <a:sym typeface="Arial"/>
              </a:defRPr>
            </a:lvl8pPr>
            <a:lvl9pPr marL="38100" marR="0" lvl="8" indent="0" algn="l" rtl="0">
              <a:lnSpc>
                <a:spcPct val="106666"/>
              </a:lnSpc>
              <a:spcBef>
                <a:spcPts val="0"/>
              </a:spcBef>
              <a:buNone/>
              <a:defRPr sz="1050" b="0" i="0">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749299" y="489391"/>
            <a:ext cx="7645500" cy="87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2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5"/>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25"/>
        <p:cNvGrpSpPr/>
        <p:nvPr/>
      </p:nvGrpSpPr>
      <p:grpSpPr>
        <a:xfrm>
          <a:off x="0" y="0"/>
          <a:ext cx="0" cy="0"/>
          <a:chOff x="0" y="0"/>
          <a:chExt cx="0" cy="0"/>
        </a:xfrm>
      </p:grpSpPr>
      <p:sp>
        <p:nvSpPr>
          <p:cNvPr id="126" name="Google Shape;126;p2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2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26"/>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a:solidFill>
                  <a:srgbClr val="111111"/>
                </a:solidFill>
                <a:latin typeface="Arial"/>
                <a:ea typeface="Arial"/>
                <a:cs typeface="Arial"/>
                <a:sym typeface="Arial"/>
              </a:defRPr>
            </a:lvl1pPr>
            <a:lvl2pPr marL="38100" marR="0" lvl="1" indent="0" algn="l" rtl="0">
              <a:lnSpc>
                <a:spcPct val="106666"/>
              </a:lnSpc>
              <a:spcBef>
                <a:spcPts val="0"/>
              </a:spcBef>
              <a:buNone/>
              <a:defRPr sz="1050" b="0" i="0">
                <a:solidFill>
                  <a:srgbClr val="111111"/>
                </a:solidFill>
                <a:latin typeface="Arial"/>
                <a:ea typeface="Arial"/>
                <a:cs typeface="Arial"/>
                <a:sym typeface="Arial"/>
              </a:defRPr>
            </a:lvl2pPr>
            <a:lvl3pPr marL="38100" marR="0" lvl="2" indent="0" algn="l" rtl="0">
              <a:lnSpc>
                <a:spcPct val="106666"/>
              </a:lnSpc>
              <a:spcBef>
                <a:spcPts val="0"/>
              </a:spcBef>
              <a:buNone/>
              <a:defRPr sz="1050" b="0" i="0">
                <a:solidFill>
                  <a:srgbClr val="111111"/>
                </a:solidFill>
                <a:latin typeface="Arial"/>
                <a:ea typeface="Arial"/>
                <a:cs typeface="Arial"/>
                <a:sym typeface="Arial"/>
              </a:defRPr>
            </a:lvl3pPr>
            <a:lvl4pPr marL="38100" marR="0" lvl="3" indent="0" algn="l" rtl="0">
              <a:lnSpc>
                <a:spcPct val="106666"/>
              </a:lnSpc>
              <a:spcBef>
                <a:spcPts val="0"/>
              </a:spcBef>
              <a:buNone/>
              <a:defRPr sz="1050" b="0" i="0">
                <a:solidFill>
                  <a:srgbClr val="111111"/>
                </a:solidFill>
                <a:latin typeface="Arial"/>
                <a:ea typeface="Arial"/>
                <a:cs typeface="Arial"/>
                <a:sym typeface="Arial"/>
              </a:defRPr>
            </a:lvl4pPr>
            <a:lvl5pPr marL="38100" marR="0" lvl="4" indent="0" algn="l" rtl="0">
              <a:lnSpc>
                <a:spcPct val="106666"/>
              </a:lnSpc>
              <a:spcBef>
                <a:spcPts val="0"/>
              </a:spcBef>
              <a:buNone/>
              <a:defRPr sz="1050" b="0" i="0">
                <a:solidFill>
                  <a:srgbClr val="111111"/>
                </a:solidFill>
                <a:latin typeface="Arial"/>
                <a:ea typeface="Arial"/>
                <a:cs typeface="Arial"/>
                <a:sym typeface="Arial"/>
              </a:defRPr>
            </a:lvl5pPr>
            <a:lvl6pPr marL="38100" marR="0" lvl="5" indent="0" algn="l" rtl="0">
              <a:lnSpc>
                <a:spcPct val="106666"/>
              </a:lnSpc>
              <a:spcBef>
                <a:spcPts val="0"/>
              </a:spcBef>
              <a:buNone/>
              <a:defRPr sz="1050" b="0" i="0">
                <a:solidFill>
                  <a:srgbClr val="111111"/>
                </a:solidFill>
                <a:latin typeface="Arial"/>
                <a:ea typeface="Arial"/>
                <a:cs typeface="Arial"/>
                <a:sym typeface="Arial"/>
              </a:defRPr>
            </a:lvl6pPr>
            <a:lvl7pPr marL="38100" marR="0" lvl="6" indent="0" algn="l" rtl="0">
              <a:lnSpc>
                <a:spcPct val="106666"/>
              </a:lnSpc>
              <a:spcBef>
                <a:spcPts val="0"/>
              </a:spcBef>
              <a:buNone/>
              <a:defRPr sz="1050" b="0" i="0">
                <a:solidFill>
                  <a:srgbClr val="111111"/>
                </a:solidFill>
                <a:latin typeface="Arial"/>
                <a:ea typeface="Arial"/>
                <a:cs typeface="Arial"/>
                <a:sym typeface="Arial"/>
              </a:defRPr>
            </a:lvl7pPr>
            <a:lvl8pPr marL="38100" marR="0" lvl="7" indent="0" algn="l" rtl="0">
              <a:lnSpc>
                <a:spcPct val="106666"/>
              </a:lnSpc>
              <a:spcBef>
                <a:spcPts val="0"/>
              </a:spcBef>
              <a:buNone/>
              <a:defRPr sz="1050" b="0" i="0">
                <a:solidFill>
                  <a:srgbClr val="111111"/>
                </a:solidFill>
                <a:latin typeface="Arial"/>
                <a:ea typeface="Arial"/>
                <a:cs typeface="Arial"/>
                <a:sym typeface="Arial"/>
              </a:defRPr>
            </a:lvl8pPr>
            <a:lvl9pPr marL="38100" marR="0" lvl="8" indent="0" algn="l" rtl="0">
              <a:lnSpc>
                <a:spcPct val="106666"/>
              </a:lnSpc>
              <a:spcBef>
                <a:spcPts val="0"/>
              </a:spcBef>
              <a:buNone/>
              <a:defRPr sz="1050" b="0" i="0">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OBJECT_1">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7801520" y="34257"/>
            <a:ext cx="1256700" cy="283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lt1"/>
                </a:solidFill>
                <a:latin typeface="Tahoma"/>
                <a:ea typeface="Tahoma"/>
                <a:cs typeface="Tahoma"/>
                <a:sym typeface="Tahom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1" name="Google Shape;131;p27"/>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2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27"/>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1">
  <p:cSld name="Title Slide">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3858319" y="504073"/>
            <a:ext cx="1465500" cy="521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4250" b="0" i="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 name="Google Shape;136;p28"/>
          <p:cNvSpPr txBox="1">
            <a:spLocks noGrp="1"/>
          </p:cNvSpPr>
          <p:nvPr>
            <p:ph type="subTitle" idx="1"/>
          </p:nvPr>
        </p:nvSpPr>
        <p:spPr>
          <a:xfrm>
            <a:off x="1371600" y="2880360"/>
            <a:ext cx="6400800" cy="1286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800"/>
              <a:buNone/>
              <a:defRPr/>
            </a:lvl1pPr>
            <a:lvl2pPr lvl="1" algn="l" rtl="0">
              <a:spcBef>
                <a:spcPts val="1200"/>
              </a:spcBef>
              <a:spcAft>
                <a:spcPts val="0"/>
              </a:spcAft>
              <a:buSzPts val="1400"/>
              <a:buNone/>
              <a:defRPr/>
            </a:lvl2pPr>
            <a:lvl3pPr lvl="2" algn="l" rtl="0">
              <a:spcBef>
                <a:spcPts val="1200"/>
              </a:spcBef>
              <a:spcAft>
                <a:spcPts val="0"/>
              </a:spcAft>
              <a:buSzPts val="1400"/>
              <a:buNone/>
              <a:defRPr/>
            </a:lvl3pPr>
            <a:lvl4pPr lvl="3" algn="l" rtl="0">
              <a:spcBef>
                <a:spcPts val="1200"/>
              </a:spcBef>
              <a:spcAft>
                <a:spcPts val="0"/>
              </a:spcAft>
              <a:buSzPts val="1400"/>
              <a:buNone/>
              <a:defRPr/>
            </a:lvl4pPr>
            <a:lvl5pPr lvl="4" algn="l" rtl="0">
              <a:spcBef>
                <a:spcPts val="1200"/>
              </a:spcBef>
              <a:spcAft>
                <a:spcPts val="0"/>
              </a:spcAft>
              <a:buSzPts val="1400"/>
              <a:buNone/>
              <a:defRPr/>
            </a:lvl5pPr>
            <a:lvl6pPr lvl="5" algn="l" rtl="0">
              <a:spcBef>
                <a:spcPts val="1200"/>
              </a:spcBef>
              <a:spcAft>
                <a:spcPts val="0"/>
              </a:spcAft>
              <a:buSzPts val="1400"/>
              <a:buNone/>
              <a:defRPr/>
            </a:lvl6pPr>
            <a:lvl7pPr lvl="6" algn="l" rtl="0">
              <a:spcBef>
                <a:spcPts val="1200"/>
              </a:spcBef>
              <a:spcAft>
                <a:spcPts val="0"/>
              </a:spcAft>
              <a:buSzPts val="1400"/>
              <a:buNone/>
              <a:defRPr/>
            </a:lvl7pPr>
            <a:lvl8pPr lvl="7" algn="l" rtl="0">
              <a:spcBef>
                <a:spcPts val="1200"/>
              </a:spcBef>
              <a:spcAft>
                <a:spcPts val="0"/>
              </a:spcAft>
              <a:buSzPts val="1400"/>
              <a:buNone/>
              <a:defRPr/>
            </a:lvl8pPr>
            <a:lvl9pPr lvl="8" algn="l" rtl="0">
              <a:spcBef>
                <a:spcPts val="1200"/>
              </a:spcBef>
              <a:spcAft>
                <a:spcPts val="1200"/>
              </a:spcAft>
              <a:buSzPts val="1400"/>
              <a:buNone/>
              <a:defRPr/>
            </a:lvl9pPr>
          </a:lstStyle>
          <a:p>
            <a:endParaRPr/>
          </a:p>
        </p:txBody>
      </p:sp>
      <p:sp>
        <p:nvSpPr>
          <p:cNvPr id="137" name="Google Shape;137;p2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2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28"/>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a:solidFill>
                  <a:srgbClr val="111111"/>
                </a:solidFill>
                <a:latin typeface="Arial"/>
                <a:ea typeface="Arial"/>
                <a:cs typeface="Arial"/>
                <a:sym typeface="Arial"/>
              </a:defRPr>
            </a:lvl1pPr>
            <a:lvl2pPr marL="38100" marR="0" lvl="1" indent="0" algn="l" rtl="0">
              <a:lnSpc>
                <a:spcPct val="106666"/>
              </a:lnSpc>
              <a:spcBef>
                <a:spcPts val="0"/>
              </a:spcBef>
              <a:buNone/>
              <a:defRPr sz="1050" b="0" i="0">
                <a:solidFill>
                  <a:srgbClr val="111111"/>
                </a:solidFill>
                <a:latin typeface="Arial"/>
                <a:ea typeface="Arial"/>
                <a:cs typeface="Arial"/>
                <a:sym typeface="Arial"/>
              </a:defRPr>
            </a:lvl2pPr>
            <a:lvl3pPr marL="38100" marR="0" lvl="2" indent="0" algn="l" rtl="0">
              <a:lnSpc>
                <a:spcPct val="106666"/>
              </a:lnSpc>
              <a:spcBef>
                <a:spcPts val="0"/>
              </a:spcBef>
              <a:buNone/>
              <a:defRPr sz="1050" b="0" i="0">
                <a:solidFill>
                  <a:srgbClr val="111111"/>
                </a:solidFill>
                <a:latin typeface="Arial"/>
                <a:ea typeface="Arial"/>
                <a:cs typeface="Arial"/>
                <a:sym typeface="Arial"/>
              </a:defRPr>
            </a:lvl3pPr>
            <a:lvl4pPr marL="38100" marR="0" lvl="3" indent="0" algn="l" rtl="0">
              <a:lnSpc>
                <a:spcPct val="106666"/>
              </a:lnSpc>
              <a:spcBef>
                <a:spcPts val="0"/>
              </a:spcBef>
              <a:buNone/>
              <a:defRPr sz="1050" b="0" i="0">
                <a:solidFill>
                  <a:srgbClr val="111111"/>
                </a:solidFill>
                <a:latin typeface="Arial"/>
                <a:ea typeface="Arial"/>
                <a:cs typeface="Arial"/>
                <a:sym typeface="Arial"/>
              </a:defRPr>
            </a:lvl4pPr>
            <a:lvl5pPr marL="38100" marR="0" lvl="4" indent="0" algn="l" rtl="0">
              <a:lnSpc>
                <a:spcPct val="106666"/>
              </a:lnSpc>
              <a:spcBef>
                <a:spcPts val="0"/>
              </a:spcBef>
              <a:buNone/>
              <a:defRPr sz="1050" b="0" i="0">
                <a:solidFill>
                  <a:srgbClr val="111111"/>
                </a:solidFill>
                <a:latin typeface="Arial"/>
                <a:ea typeface="Arial"/>
                <a:cs typeface="Arial"/>
                <a:sym typeface="Arial"/>
              </a:defRPr>
            </a:lvl5pPr>
            <a:lvl6pPr marL="38100" marR="0" lvl="5" indent="0" algn="l" rtl="0">
              <a:lnSpc>
                <a:spcPct val="106666"/>
              </a:lnSpc>
              <a:spcBef>
                <a:spcPts val="0"/>
              </a:spcBef>
              <a:buNone/>
              <a:defRPr sz="1050" b="0" i="0">
                <a:solidFill>
                  <a:srgbClr val="111111"/>
                </a:solidFill>
                <a:latin typeface="Arial"/>
                <a:ea typeface="Arial"/>
                <a:cs typeface="Arial"/>
                <a:sym typeface="Arial"/>
              </a:defRPr>
            </a:lvl6pPr>
            <a:lvl7pPr marL="38100" marR="0" lvl="6" indent="0" algn="l" rtl="0">
              <a:lnSpc>
                <a:spcPct val="106666"/>
              </a:lnSpc>
              <a:spcBef>
                <a:spcPts val="0"/>
              </a:spcBef>
              <a:buNone/>
              <a:defRPr sz="1050" b="0" i="0">
                <a:solidFill>
                  <a:srgbClr val="111111"/>
                </a:solidFill>
                <a:latin typeface="Arial"/>
                <a:ea typeface="Arial"/>
                <a:cs typeface="Arial"/>
                <a:sym typeface="Arial"/>
              </a:defRPr>
            </a:lvl7pPr>
            <a:lvl8pPr marL="38100" marR="0" lvl="7" indent="0" algn="l" rtl="0">
              <a:lnSpc>
                <a:spcPct val="106666"/>
              </a:lnSpc>
              <a:spcBef>
                <a:spcPts val="0"/>
              </a:spcBef>
              <a:buNone/>
              <a:defRPr sz="1050" b="0" i="0">
                <a:solidFill>
                  <a:srgbClr val="111111"/>
                </a:solidFill>
                <a:latin typeface="Arial"/>
                <a:ea typeface="Arial"/>
                <a:cs typeface="Arial"/>
                <a:sym typeface="Arial"/>
              </a:defRPr>
            </a:lvl8pPr>
            <a:lvl9pPr marL="38100" marR="0" lvl="8" indent="0" algn="l" rtl="0">
              <a:lnSpc>
                <a:spcPct val="106666"/>
              </a:lnSpc>
              <a:spcBef>
                <a:spcPts val="0"/>
              </a:spcBef>
              <a:buNone/>
              <a:defRPr sz="1050" b="0" i="0">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with background pixels 2 1">
  <p:cSld name="TITLE_AND_BODY_1_1_1">
    <p:spTree>
      <p:nvGrpSpPr>
        <p:cNvPr id="1" name="Shape 140"/>
        <p:cNvGrpSpPr/>
        <p:nvPr/>
      </p:nvGrpSpPr>
      <p:grpSpPr>
        <a:xfrm>
          <a:off x="0" y="0"/>
          <a:ext cx="0" cy="0"/>
          <a:chOff x="0" y="0"/>
          <a:chExt cx="0" cy="0"/>
        </a:xfrm>
      </p:grpSpPr>
      <p:sp>
        <p:nvSpPr>
          <p:cNvPr id="141" name="Google Shape;14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2" name="Google Shape;142;p29"/>
          <p:cNvSpPr txBox="1">
            <a:spLocks noGrp="1"/>
          </p:cNvSpPr>
          <p:nvPr>
            <p:ph type="body" idx="1"/>
          </p:nvPr>
        </p:nvSpPr>
        <p:spPr>
          <a:xfrm>
            <a:off x="311700" y="1152475"/>
            <a:ext cx="52671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3" name="Google Shape;14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4" name="Google Shape;144;p29"/>
          <p:cNvSpPr/>
          <p:nvPr/>
        </p:nvSpPr>
        <p:spPr>
          <a:xfrm>
            <a:off x="5902175" y="-75"/>
            <a:ext cx="32418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45" name="Google Shape;145;p29"/>
          <p:cNvSpPr txBox="1">
            <a:spLocks noGrp="1"/>
          </p:cNvSpPr>
          <p:nvPr>
            <p:ph type="body" idx="2"/>
          </p:nvPr>
        </p:nvSpPr>
        <p:spPr>
          <a:xfrm>
            <a:off x="6235925" y="1152475"/>
            <a:ext cx="2664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pic>
        <p:nvPicPr>
          <p:cNvPr id="146" name="Google Shape;146;p29"/>
          <p:cNvPicPr preferRelativeResize="0"/>
          <p:nvPr/>
        </p:nvPicPr>
        <p:blipFill>
          <a:blip r:embed="rId2">
            <a:alphaModFix/>
          </a:blip>
          <a:stretch>
            <a:fillRect/>
          </a:stretch>
        </p:blipFill>
        <p:spPr>
          <a:xfrm>
            <a:off x="238400" y="4591675"/>
            <a:ext cx="368949" cy="3079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with background pixels 1">
  <p:cSld name="TITLE_AND_BODY_1_2">
    <p:bg>
      <p:bgPr>
        <a:blipFill>
          <a:blip r:embed="rId2">
            <a:alphaModFix/>
          </a:blip>
          <a:stretch>
            <a:fillRect/>
          </a:stretch>
        </a:blipFill>
        <a:effectLst/>
      </p:bgPr>
    </p:bg>
    <p:spTree>
      <p:nvGrpSpPr>
        <p:cNvPr id="1" name="Shape 147"/>
        <p:cNvGrpSpPr/>
        <p:nvPr/>
      </p:nvGrpSpPr>
      <p:grpSpPr>
        <a:xfrm>
          <a:off x="0" y="0"/>
          <a:ext cx="0" cy="0"/>
          <a:chOff x="0" y="0"/>
          <a:chExt cx="0" cy="0"/>
        </a:xfrm>
      </p:grpSpPr>
      <p:sp>
        <p:nvSpPr>
          <p:cNvPr id="148" name="Google Shape;14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0"/>
              </a:spcBef>
              <a:spcAft>
                <a:spcPts val="0"/>
              </a:spcAft>
              <a:buClr>
                <a:schemeClr val="dk1"/>
              </a:buClr>
              <a:buSzPts val="1400"/>
              <a:buChar char="■"/>
              <a:defRPr>
                <a:solidFill>
                  <a:schemeClr val="dk1"/>
                </a:solidFill>
              </a:defRPr>
            </a:lvl3pPr>
            <a:lvl4pPr marL="1828800" lvl="3" indent="-317500" rtl="0">
              <a:spcBef>
                <a:spcPts val="0"/>
              </a:spcBef>
              <a:spcAft>
                <a:spcPts val="0"/>
              </a:spcAft>
              <a:buClr>
                <a:schemeClr val="dk1"/>
              </a:buClr>
              <a:buSzPts val="1400"/>
              <a:buChar char="●"/>
              <a:defRPr>
                <a:solidFill>
                  <a:schemeClr val="dk1"/>
                </a:solidFill>
              </a:defRPr>
            </a:lvl4pPr>
            <a:lvl5pPr marL="2286000" lvl="4" indent="-317500" rtl="0">
              <a:spcBef>
                <a:spcPts val="0"/>
              </a:spcBef>
              <a:spcAft>
                <a:spcPts val="0"/>
              </a:spcAft>
              <a:buClr>
                <a:schemeClr val="dk1"/>
              </a:buClr>
              <a:buSzPts val="1400"/>
              <a:buChar char="○"/>
              <a:defRPr>
                <a:solidFill>
                  <a:schemeClr val="dk1"/>
                </a:solidFill>
              </a:defRPr>
            </a:lvl5pPr>
            <a:lvl6pPr marL="2743200" lvl="5" indent="-317500" rtl="0">
              <a:spcBef>
                <a:spcPts val="0"/>
              </a:spcBef>
              <a:spcAft>
                <a:spcPts val="0"/>
              </a:spcAft>
              <a:buClr>
                <a:schemeClr val="dk1"/>
              </a:buClr>
              <a:buSzPts val="1400"/>
              <a:buChar char="■"/>
              <a:defRPr>
                <a:solidFill>
                  <a:schemeClr val="dk1"/>
                </a:solidFill>
              </a:defRPr>
            </a:lvl6pPr>
            <a:lvl7pPr marL="3200400" lvl="6" indent="-317500" rtl="0">
              <a:spcBef>
                <a:spcPts val="0"/>
              </a:spcBef>
              <a:spcAft>
                <a:spcPts val="0"/>
              </a:spcAft>
              <a:buClr>
                <a:schemeClr val="dk1"/>
              </a:buClr>
              <a:buSzPts val="1400"/>
              <a:buChar char="●"/>
              <a:defRPr>
                <a:solidFill>
                  <a:schemeClr val="dk1"/>
                </a:solidFill>
              </a:defRPr>
            </a:lvl7pPr>
            <a:lvl8pPr marL="3657600" lvl="7" indent="-317500" rtl="0">
              <a:spcBef>
                <a:spcPts val="0"/>
              </a:spcBef>
              <a:spcAft>
                <a:spcPts val="0"/>
              </a:spcAft>
              <a:buClr>
                <a:schemeClr val="dk1"/>
              </a:buClr>
              <a:buSzPts val="1400"/>
              <a:buChar char="○"/>
              <a:defRPr>
                <a:solidFill>
                  <a:schemeClr val="dk1"/>
                </a:solidFill>
              </a:defRPr>
            </a:lvl8pPr>
            <a:lvl9pPr marL="4114800" lvl="8" indent="-317500" rtl="0">
              <a:spcBef>
                <a:spcPts val="0"/>
              </a:spcBef>
              <a:spcAft>
                <a:spcPts val="0"/>
              </a:spcAft>
              <a:buClr>
                <a:schemeClr val="dk1"/>
              </a:buClr>
              <a:buSzPts val="1400"/>
              <a:buChar char="■"/>
              <a:defRPr>
                <a:solidFill>
                  <a:schemeClr val="dk1"/>
                </a:solidFill>
              </a:defRPr>
            </a:lvl9pPr>
          </a:lstStyle>
          <a:p>
            <a:endParaRPr/>
          </a:p>
        </p:txBody>
      </p:sp>
      <p:sp>
        <p:nvSpPr>
          <p:cNvPr id="150" name="Google Shape;15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51" name="Google Shape;151;p30"/>
          <p:cNvPicPr preferRelativeResize="0"/>
          <p:nvPr/>
        </p:nvPicPr>
        <p:blipFill rotWithShape="1">
          <a:blip r:embed="rId3">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type="secHead">
  <p:cSld name="SECTION_HEADER">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p:cSld name="SECTION_HEADER_1">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5" name="Google Shape;25;p5"/>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 pink">
  <p:cSld name="SECTION_HEADER_1_1">
    <p:bg>
      <p:bgPr>
        <a:solidFill>
          <a:schemeClr val="accent4"/>
        </a:solid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9" name="Google Shape;29;p6"/>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 blue">
  <p:cSld name="SECTION_HEADER_1_1_1">
    <p:bg>
      <p:bgPr>
        <a:solidFill>
          <a:schemeClr val="accent1"/>
        </a:solidFill>
        <a:effectLst/>
      </p:bgPr>
    </p:bg>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3" name="Google Shape;33;p7"/>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green">
  <p:cSld name="SECTION_HEADER_1_1_1_1">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7" name="Google Shape;37;p8"/>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yellow">
  <p:cSld name="SECTION_HEADER_1_1_1_1_1">
    <p:bg>
      <p:bgPr>
        <a:solidFill>
          <a:schemeClr val="accent3"/>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41" name="Google Shape;41;p9"/>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p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6" name="Google Shape;46;p10"/>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exend"/>
              <a:buChar char="●"/>
              <a:defRPr sz="1800">
                <a:solidFill>
                  <a:schemeClr val="dk2"/>
                </a:solidFill>
                <a:latin typeface="Lexend"/>
                <a:ea typeface="Lexend"/>
                <a:cs typeface="Lexend"/>
                <a:sym typeface="Lexend"/>
              </a:defRPr>
            </a:lvl1pPr>
            <a:lvl2pPr marL="914400" lvl="1"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2pPr>
            <a:lvl3pPr marL="1371600" lvl="2"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3pPr>
            <a:lvl4pPr marL="1828800" lvl="3"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4pPr>
            <a:lvl5pPr marL="2286000" lvl="4"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5pPr>
            <a:lvl6pPr marL="2743200" lvl="5"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6pPr>
            <a:lvl7pPr marL="3200400" lvl="6"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7pPr>
            <a:lvl8pPr marL="3657600" lvl="7"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8pPr>
            <a:lvl9pPr marL="4114800" lvl="8"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1"/>
          <p:cNvSpPr txBox="1">
            <a:spLocks noGrp="1"/>
          </p:cNvSpPr>
          <p:nvPr>
            <p:ph type="ctrTitle"/>
          </p:nvPr>
        </p:nvSpPr>
        <p:spPr>
          <a:xfrm>
            <a:off x="717750" y="1371325"/>
            <a:ext cx="7708500" cy="1425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Recursion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Exercise</a:t>
            </a:r>
            <a:endParaRPr/>
          </a:p>
        </p:txBody>
      </p:sp>
      <p:sp>
        <p:nvSpPr>
          <p:cNvPr id="217" name="Google Shape;217;p4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Using the previous example as reference, write a recursive function that takes one number to the power of another number, using multiplication.</a:t>
            </a:r>
            <a:endParaRPr/>
          </a:p>
          <a:p>
            <a:pPr marL="0" lvl="0" indent="0" algn="l" rtl="0">
              <a:spcBef>
                <a:spcPts val="1200"/>
              </a:spcBef>
              <a:spcAft>
                <a:spcPts val="1200"/>
              </a:spcAft>
              <a:buNone/>
            </a:pPr>
            <a:r>
              <a:rPr lang="en"/>
              <a:t>The function</a:t>
            </a:r>
            <a:r>
              <a:rPr lang="en">
                <a:latin typeface="Consolas"/>
                <a:ea typeface="Consolas"/>
                <a:cs typeface="Consolas"/>
                <a:sym typeface="Consolas"/>
              </a:rPr>
              <a:t> power(m, n) </a:t>
            </a:r>
            <a:r>
              <a:rPr lang="en"/>
              <a:t>should return</a:t>
            </a:r>
            <a:r>
              <a:rPr lang="en">
                <a:latin typeface="Consolas"/>
                <a:ea typeface="Consolas"/>
                <a:cs typeface="Consolas"/>
                <a:sym typeface="Consolas"/>
              </a:rPr>
              <a:t> m**n</a:t>
            </a:r>
            <a:endParaRPr>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September Challenge - Fibonacci Sequence</a:t>
            </a:r>
            <a:endParaRPr dirty="0"/>
          </a:p>
        </p:txBody>
      </p:sp>
      <p:sp>
        <p:nvSpPr>
          <p:cNvPr id="193" name="Google Shape;19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Fibonacci sequence is a pattern that often appears in nature. This is the pattern: 1, 1, 2, 3, 5, 8, 13, ...</a:t>
            </a:r>
            <a:endParaRPr dirty="0"/>
          </a:p>
          <a:p>
            <a:pPr marL="0" lvl="0" indent="0" algn="l" rtl="0">
              <a:spcBef>
                <a:spcPts val="1200"/>
              </a:spcBef>
              <a:spcAft>
                <a:spcPts val="0"/>
              </a:spcAft>
              <a:buNone/>
            </a:pPr>
            <a:r>
              <a:rPr lang="en" dirty="0"/>
              <a:t>Each number is the sum of the two numbers before it. So, element</a:t>
            </a:r>
            <a:r>
              <a:rPr lang="en" dirty="0">
                <a:latin typeface="Consolas"/>
                <a:ea typeface="Consolas"/>
                <a:cs typeface="Consolas"/>
                <a:sym typeface="Consolas"/>
              </a:rPr>
              <a:t> n </a:t>
            </a:r>
            <a:r>
              <a:rPr lang="en" dirty="0"/>
              <a:t>of the Fibonacci sequence can be computed like this:</a:t>
            </a:r>
            <a:r>
              <a:rPr lang="en" dirty="0">
                <a:latin typeface="Consolas"/>
                <a:ea typeface="Consolas"/>
                <a:cs typeface="Consolas"/>
                <a:sym typeface="Consolas"/>
              </a:rPr>
              <a:t> n = (n-1) + (n-2)</a:t>
            </a:r>
            <a:endParaRPr dirty="0">
              <a:latin typeface="Consolas"/>
              <a:ea typeface="Consolas"/>
              <a:cs typeface="Consolas"/>
              <a:sym typeface="Consolas"/>
            </a:endParaRPr>
          </a:p>
          <a:p>
            <a:pPr marL="0" lvl="0" indent="0" algn="l" rtl="0">
              <a:spcBef>
                <a:spcPts val="1200"/>
              </a:spcBef>
              <a:spcAft>
                <a:spcPts val="0"/>
              </a:spcAft>
              <a:buNone/>
            </a:pPr>
            <a:r>
              <a:rPr lang="en" dirty="0"/>
              <a:t>Patterns like this lend themselves to recursion very naturally.</a:t>
            </a:r>
            <a:endParaRPr dirty="0"/>
          </a:p>
          <a:p>
            <a:pPr marL="0" lvl="0" indent="0" algn="l" rtl="0">
              <a:spcBef>
                <a:spcPts val="1200"/>
              </a:spcBef>
              <a:spcAft>
                <a:spcPts val="1200"/>
              </a:spcAft>
              <a:buNone/>
            </a:pPr>
            <a:r>
              <a:rPr lang="en" dirty="0"/>
              <a:t>How would you write a recursive function that computes the first</a:t>
            </a:r>
            <a:r>
              <a:rPr lang="en" dirty="0">
                <a:latin typeface="Consolas"/>
                <a:ea typeface="Consolas"/>
                <a:cs typeface="Consolas"/>
                <a:sym typeface="Consolas"/>
              </a:rPr>
              <a:t> n </a:t>
            </a:r>
            <a:r>
              <a:rPr lang="en" dirty="0"/>
              <a:t>digits of the Fibonacci sequence?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Recursion?</a:t>
            </a:r>
            <a:endParaRPr/>
          </a:p>
        </p:txBody>
      </p:sp>
      <p:sp>
        <p:nvSpPr>
          <p:cNvPr id="162" name="Google Shape;162;p32"/>
          <p:cNvSpPr txBox="1">
            <a:spLocks noGrp="1"/>
          </p:cNvSpPr>
          <p:nvPr>
            <p:ph type="body" idx="1"/>
          </p:nvPr>
        </p:nvSpPr>
        <p:spPr>
          <a:xfrm>
            <a:off x="311700" y="1152475"/>
            <a:ext cx="4563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Recursion is when a function calls itself.</a:t>
            </a:r>
            <a:endParaRPr/>
          </a:p>
          <a:p>
            <a:pPr marL="0" lvl="0" indent="0" algn="l" rtl="0">
              <a:spcBef>
                <a:spcPts val="1200"/>
              </a:spcBef>
              <a:spcAft>
                <a:spcPts val="0"/>
              </a:spcAft>
              <a:buNone/>
            </a:pPr>
            <a:r>
              <a:rPr lang="en"/>
              <a:t>Recursion definition: “The act of defining an object (usually a function) in terms of that object itself” (Wikipedia)</a:t>
            </a:r>
            <a:endParaRPr/>
          </a:p>
          <a:p>
            <a:pPr marL="0" lvl="0" indent="0" algn="l" rtl="0">
              <a:spcBef>
                <a:spcPts val="1200"/>
              </a:spcBef>
              <a:spcAft>
                <a:spcPts val="1200"/>
              </a:spcAft>
              <a:buNone/>
            </a:pPr>
            <a:r>
              <a:rPr lang="en"/>
              <a:t>Recursion isn’t specific to programming, but it’s often used in programming.</a:t>
            </a:r>
            <a:endParaRPr/>
          </a:p>
        </p:txBody>
      </p:sp>
      <p:pic>
        <p:nvPicPr>
          <p:cNvPr id="163" name="Google Shape;163;p32"/>
          <p:cNvPicPr preferRelativeResize="0"/>
          <p:nvPr/>
        </p:nvPicPr>
        <p:blipFill>
          <a:blip r:embed="rId3">
            <a:alphaModFix/>
          </a:blip>
          <a:stretch>
            <a:fillRect/>
          </a:stretch>
        </p:blipFill>
        <p:spPr>
          <a:xfrm>
            <a:off x="5027100" y="1170125"/>
            <a:ext cx="3964501" cy="3171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does recursion look like?</a:t>
            </a:r>
            <a:endParaRPr dirty="0"/>
          </a:p>
        </p:txBody>
      </p:sp>
      <p:pic>
        <p:nvPicPr>
          <p:cNvPr id="3" name="Picture 2" descr="Diagram&#10;&#10;Description automatically generated">
            <a:extLst>
              <a:ext uri="{FF2B5EF4-FFF2-40B4-BE49-F238E27FC236}">
                <a16:creationId xmlns:a16="http://schemas.microsoft.com/office/drawing/2014/main" id="{551CA259-12F5-1DFE-324F-7D5166CD7A42}"/>
              </a:ext>
            </a:extLst>
          </p:cNvPr>
          <p:cNvPicPr>
            <a:picLocks noChangeAspect="1"/>
          </p:cNvPicPr>
          <p:nvPr/>
        </p:nvPicPr>
        <p:blipFill>
          <a:blip r:embed="rId3"/>
          <a:stretch>
            <a:fillRect/>
          </a:stretch>
        </p:blipFill>
        <p:spPr>
          <a:xfrm>
            <a:off x="1343025" y="1433617"/>
            <a:ext cx="5943600" cy="2781196"/>
          </a:xfrm>
          <a:prstGeom prst="rect">
            <a:avLst/>
          </a:prstGeom>
        </p:spPr>
      </p:pic>
    </p:spTree>
    <p:extLst>
      <p:ext uri="{BB962C8B-B14F-4D97-AF65-F5344CB8AC3E}">
        <p14:creationId xmlns:p14="http://schemas.microsoft.com/office/powerpoint/2010/main" val="248817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title"/>
          </p:nvPr>
        </p:nvSpPr>
        <p:spPr>
          <a:xfrm>
            <a:off x="311700" y="349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Exercise</a:t>
            </a:r>
            <a:endParaRPr dirty="0"/>
          </a:p>
        </p:txBody>
      </p:sp>
      <p:sp>
        <p:nvSpPr>
          <p:cNvPr id="169" name="Google Shape;169;p33"/>
          <p:cNvSpPr txBox="1">
            <a:spLocks noGrp="1"/>
          </p:cNvSpPr>
          <p:nvPr>
            <p:ph type="body" idx="1"/>
          </p:nvPr>
        </p:nvSpPr>
        <p:spPr>
          <a:xfrm>
            <a:off x="311700" y="1011750"/>
            <a:ext cx="8520600" cy="383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Write a recursion function that will accept the integer value of 10 and will count down until zero and print the message, “Blast off!” to the user when we hit our base case!</a:t>
            </a:r>
          </a:p>
          <a:p>
            <a:pPr marL="0" lvl="0" indent="0" algn="l" rtl="0">
              <a:spcBef>
                <a:spcPts val="0"/>
              </a:spcBef>
              <a:spcAft>
                <a:spcPts val="0"/>
              </a:spcAft>
              <a:buNone/>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Recursion - End Condition</a:t>
            </a:r>
            <a:endParaRPr dirty="0"/>
          </a:p>
        </p:txBody>
      </p:sp>
      <p:sp>
        <p:nvSpPr>
          <p:cNvPr id="175" name="Google Shape;175;p34"/>
          <p:cNvSpPr txBox="1">
            <a:spLocks noGrp="1"/>
          </p:cNvSpPr>
          <p:nvPr>
            <p:ph type="body" idx="1"/>
          </p:nvPr>
        </p:nvSpPr>
        <p:spPr>
          <a:xfrm>
            <a:off x="311700" y="1152475"/>
            <a:ext cx="8520600" cy="38952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600" dirty="0"/>
              <a:t>Make sure to have an end condition that stops recursion, otherwise you can enter an infinite loop.</a:t>
            </a:r>
            <a:endParaRPr sz="1600" dirty="0"/>
          </a:p>
          <a:p>
            <a:pPr marL="127000" lvl="0" indent="0" algn="l" rtl="0">
              <a:lnSpc>
                <a:spcPct val="115000"/>
              </a:lnSpc>
              <a:spcBef>
                <a:spcPts val="1200"/>
              </a:spcBef>
              <a:spcAft>
                <a:spcPts val="0"/>
              </a:spcAft>
              <a:buSzPts val="1600"/>
              <a:buNone/>
            </a:pPr>
            <a:r>
              <a:rPr lang="en" sz="1600" dirty="0"/>
              <a:t>You can think of this like the condition that stops a while loop</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Recursion vs Loops</a:t>
            </a:r>
            <a:endParaRPr dirty="0"/>
          </a:p>
        </p:txBody>
      </p:sp>
      <p:sp>
        <p:nvSpPr>
          <p:cNvPr id="185" name="Google Shape;185;p35"/>
          <p:cNvSpPr txBox="1">
            <a:spLocks noGrp="1"/>
          </p:cNvSpPr>
          <p:nvPr>
            <p:ph type="body" idx="1"/>
          </p:nvPr>
        </p:nvSpPr>
        <p:spPr>
          <a:xfrm>
            <a:off x="311700" y="1152475"/>
            <a:ext cx="8520600" cy="375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Often, recursion and loops can be used interchangeably. Here is the code from the previous slide as a loop:</a:t>
            </a:r>
            <a:endParaRPr dirty="0"/>
          </a:p>
          <a:p>
            <a:pPr marL="0" lvl="0" indent="0" algn="l" rtl="0">
              <a:spcBef>
                <a:spcPts val="1200"/>
              </a:spcBef>
              <a:spcAft>
                <a:spcPts val="0"/>
              </a:spcAft>
              <a:buNone/>
            </a:pPr>
            <a:r>
              <a:rPr lang="en" dirty="0">
                <a:latin typeface="Consolas"/>
                <a:ea typeface="Consolas"/>
                <a:cs typeface="Consolas"/>
                <a:sym typeface="Consolas"/>
              </a:rPr>
              <a:t>def </a:t>
            </a:r>
            <a:r>
              <a:rPr lang="en" dirty="0">
                <a:solidFill>
                  <a:schemeClr val="accent4"/>
                </a:solidFill>
                <a:latin typeface="Consolas"/>
                <a:ea typeface="Consolas"/>
                <a:cs typeface="Consolas"/>
                <a:sym typeface="Consolas"/>
              </a:rPr>
              <a:t>count_down(n)</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for i in range(n, 0, -1):</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print(i)</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print("Blast off!")</a:t>
            </a:r>
            <a:endParaRPr dirty="0">
              <a:latin typeface="Consolas"/>
              <a:ea typeface="Consolas"/>
              <a:cs typeface="Consolas"/>
              <a:sym typeface="Consolas"/>
            </a:endParaRPr>
          </a:p>
          <a:p>
            <a:pPr marL="0" lvl="0" indent="0" algn="l" rtl="0">
              <a:spcBef>
                <a:spcPts val="0"/>
              </a:spcBef>
              <a:spcAft>
                <a:spcPts val="0"/>
              </a:spcAft>
              <a:buNone/>
            </a:pP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count_down(3)</a:t>
            </a:r>
            <a:endParaRPr dirty="0">
              <a:latin typeface="Consolas"/>
              <a:ea typeface="Consolas"/>
              <a:cs typeface="Consolas"/>
              <a:sym typeface="Consolas"/>
            </a:endParaRPr>
          </a:p>
        </p:txBody>
      </p:sp>
      <p:sp>
        <p:nvSpPr>
          <p:cNvPr id="186" name="Google Shape;186;p35"/>
          <p:cNvSpPr txBox="1"/>
          <p:nvPr/>
        </p:nvSpPr>
        <p:spPr>
          <a:xfrm>
            <a:off x="5105125" y="3000375"/>
            <a:ext cx="3563400" cy="128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accent1"/>
                </a:solidFill>
                <a:latin typeface="Lexend"/>
                <a:ea typeface="Lexend"/>
                <a:cs typeface="Lexend"/>
                <a:sym typeface="Lexend"/>
              </a:rPr>
              <a:t>This time our “end condition” is when our for loop exits, because we’ve looped through the entire range</a:t>
            </a:r>
            <a:endParaRPr sz="1600">
              <a:solidFill>
                <a:schemeClr val="accent1"/>
              </a:solidFill>
              <a:latin typeface="Lexend"/>
              <a:ea typeface="Lexend"/>
              <a:cs typeface="Lexend"/>
              <a:sym typeface="Lexend"/>
            </a:endParaRPr>
          </a:p>
        </p:txBody>
      </p:sp>
      <p:sp>
        <p:nvSpPr>
          <p:cNvPr id="187" name="Google Shape;187;p35"/>
          <p:cNvSpPr/>
          <p:nvPr/>
        </p:nvSpPr>
        <p:spPr>
          <a:xfrm>
            <a:off x="3467375" y="3134725"/>
            <a:ext cx="1592936" cy="396638"/>
          </a:xfrm>
          <a:custGeom>
            <a:avLst/>
            <a:gdLst/>
            <a:ahLst/>
            <a:cxnLst/>
            <a:rect l="l" t="t" r="r" b="b"/>
            <a:pathLst>
              <a:path w="61670" h="16889" extrusionOk="0">
                <a:moveTo>
                  <a:pt x="61670" y="16889"/>
                </a:moveTo>
                <a:cubicBezTo>
                  <a:pt x="40356" y="16889"/>
                  <a:pt x="20899" y="4183"/>
                  <a:pt x="0" y="0"/>
                </a:cubicBezTo>
              </a:path>
            </a:pathLst>
          </a:custGeom>
          <a:noFill/>
          <a:ln w="19050" cap="flat" cmpd="sng">
            <a:solidFill>
              <a:schemeClr val="accent1"/>
            </a:solidFill>
            <a:prstDash val="solid"/>
            <a:round/>
            <a:headEnd type="none" w="med" len="med"/>
            <a:tailEnd type="triangle" w="med" len="med"/>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 - Factorial</a:t>
            </a:r>
            <a:endParaRPr/>
          </a:p>
        </p:txBody>
      </p:sp>
      <p:sp>
        <p:nvSpPr>
          <p:cNvPr id="199" name="Google Shape;199;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The factorial of a positive integer</a:t>
            </a:r>
            <a:r>
              <a:rPr lang="en" dirty="0">
                <a:latin typeface="Consolas"/>
                <a:ea typeface="Consolas"/>
                <a:cs typeface="Consolas"/>
                <a:sym typeface="Consolas"/>
              </a:rPr>
              <a:t> </a:t>
            </a:r>
            <a:r>
              <a:rPr lang="en" dirty="0">
                <a:solidFill>
                  <a:schemeClr val="accent4"/>
                </a:solidFill>
                <a:latin typeface="Consolas"/>
                <a:ea typeface="Consolas"/>
                <a:cs typeface="Consolas"/>
                <a:sym typeface="Consolas"/>
              </a:rPr>
              <a:t>n</a:t>
            </a:r>
            <a:r>
              <a:rPr lang="en" dirty="0">
                <a:latin typeface="Consolas"/>
                <a:ea typeface="Consolas"/>
                <a:cs typeface="Consolas"/>
                <a:sym typeface="Consolas"/>
              </a:rPr>
              <a:t> </a:t>
            </a:r>
            <a:r>
              <a:rPr lang="en" dirty="0"/>
              <a:t>is written in math as</a:t>
            </a:r>
            <a:r>
              <a:rPr lang="en" dirty="0">
                <a:latin typeface="Consolas"/>
                <a:ea typeface="Consolas"/>
                <a:cs typeface="Consolas"/>
                <a:sym typeface="Consolas"/>
              </a:rPr>
              <a:t> </a:t>
            </a:r>
            <a:r>
              <a:rPr lang="en" dirty="0">
                <a:solidFill>
                  <a:schemeClr val="accent4"/>
                </a:solidFill>
                <a:latin typeface="Consolas"/>
                <a:ea typeface="Consolas"/>
                <a:cs typeface="Consolas"/>
                <a:sym typeface="Consolas"/>
              </a:rPr>
              <a:t>n!</a:t>
            </a:r>
            <a:endParaRPr dirty="0">
              <a:solidFill>
                <a:schemeClr val="accent4"/>
              </a:solidFill>
              <a:latin typeface="Consolas"/>
              <a:ea typeface="Consolas"/>
              <a:cs typeface="Consolas"/>
              <a:sym typeface="Consolas"/>
            </a:endParaRPr>
          </a:p>
          <a:p>
            <a:pPr marL="0" indent="0">
              <a:spcBef>
                <a:spcPts val="1200"/>
              </a:spcBef>
              <a:buNone/>
            </a:pPr>
            <a:r>
              <a:rPr lang="en-US" dirty="0"/>
              <a:t>Factorial of 10</a:t>
            </a:r>
          </a:p>
          <a:p>
            <a:pPr marL="0" indent="0">
              <a:spcBef>
                <a:spcPts val="1200"/>
              </a:spcBef>
              <a:buNone/>
            </a:pPr>
            <a:r>
              <a:rPr lang="en-US" dirty="0"/>
              <a:t>10! = 10 x 9 x 8 x 7 x 6 x 5 x 4 x 3 x 2 x 1</a:t>
            </a:r>
          </a:p>
          <a:p>
            <a:pPr marL="0" indent="0">
              <a:spcBef>
                <a:spcPts val="1200"/>
              </a:spcBef>
              <a:buNone/>
            </a:pPr>
            <a:r>
              <a:rPr lang="en-US" dirty="0">
                <a:sym typeface="Consolas"/>
              </a:rPr>
              <a:t>3,628,800</a:t>
            </a:r>
            <a:endParaRPr dirty="0">
              <a:sym typeface="Consolas"/>
            </a:endParaRPr>
          </a:p>
          <a:p>
            <a:pPr marL="0" lvl="0" indent="0" algn="l" rtl="0">
              <a:spcBef>
                <a:spcPts val="1200"/>
              </a:spcBef>
              <a:spcAft>
                <a:spcPts val="0"/>
              </a:spcAft>
              <a:buNone/>
            </a:pPr>
            <a:r>
              <a:rPr lang="en" dirty="0"/>
              <a:t>Factorial of a number is the multiplication of all the numbers from 1 and </a:t>
            </a:r>
            <a:r>
              <a:rPr lang="en-US" dirty="0"/>
              <a:t>leading up to that number.</a:t>
            </a:r>
          </a:p>
          <a:p>
            <a:pPr marL="0" lvl="0" indent="0" algn="l" rtl="0">
              <a:spcBef>
                <a:spcPts val="1200"/>
              </a:spcBef>
              <a:spcAft>
                <a:spcPts val="1200"/>
              </a:spcAft>
              <a:buNone/>
            </a:pPr>
            <a:r>
              <a:rPr lang="en-US" dirty="0"/>
              <a:t>Write a recursive function that takes a parameter</a:t>
            </a:r>
            <a:r>
              <a:rPr lang="en-US" dirty="0">
                <a:latin typeface="Consolas"/>
                <a:ea typeface="Consolas"/>
                <a:cs typeface="Consolas"/>
                <a:sym typeface="Consolas"/>
              </a:rPr>
              <a:t> n </a:t>
            </a:r>
            <a:r>
              <a:rPr lang="en-US" dirty="0"/>
              <a:t>and returns the factorial of</a:t>
            </a:r>
            <a:r>
              <a:rPr lang="en-US" dirty="0">
                <a:latin typeface="Consolas"/>
                <a:ea typeface="Consolas"/>
                <a:cs typeface="Consolas"/>
                <a:sym typeface="Consolas"/>
              </a:rPr>
              <a:t> n</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When to use recursion vs. loops</a:t>
            </a:r>
            <a:endParaRPr/>
          </a:p>
        </p:txBody>
      </p:sp>
      <p:sp>
        <p:nvSpPr>
          <p:cNvPr id="205" name="Google Shape;205;p38"/>
          <p:cNvSpPr txBox="1">
            <a:spLocks noGrp="1"/>
          </p:cNvSpPr>
          <p:nvPr>
            <p:ph type="body" idx="1"/>
          </p:nvPr>
        </p:nvSpPr>
        <p:spPr>
          <a:xfrm>
            <a:off x="311700" y="1152475"/>
            <a:ext cx="8520600" cy="369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How do you decide which is best?</a:t>
            </a:r>
            <a:endParaRPr dirty="0"/>
          </a:p>
          <a:p>
            <a:pPr marL="0" lvl="0" indent="0" algn="l" rtl="0">
              <a:spcBef>
                <a:spcPts val="1000"/>
              </a:spcBef>
              <a:spcAft>
                <a:spcPts val="0"/>
              </a:spcAft>
              <a:buNone/>
            </a:pPr>
            <a:r>
              <a:rPr lang="en" dirty="0"/>
              <a:t>There are many factors to consider:</a:t>
            </a:r>
            <a:endParaRPr dirty="0"/>
          </a:p>
          <a:p>
            <a:pPr marL="457200" lvl="0" indent="-342900" algn="l" rtl="0">
              <a:spcBef>
                <a:spcPts val="1000"/>
              </a:spcBef>
              <a:spcAft>
                <a:spcPts val="0"/>
              </a:spcAft>
              <a:buSzPts val="1800"/>
              <a:buChar char="●"/>
            </a:pPr>
            <a:r>
              <a:rPr lang="en" b="1" dirty="0"/>
              <a:t>Which is more efficient (takes less time to run)?</a:t>
            </a:r>
            <a:r>
              <a:rPr lang="en" dirty="0"/>
              <a:t> Usually loops are more efficient, because recursion takes a lot of memory - it has to keep track of every function call.</a:t>
            </a:r>
            <a:endParaRPr dirty="0"/>
          </a:p>
          <a:p>
            <a:pPr marL="457200" lvl="0" indent="-342900" algn="l" rtl="0">
              <a:spcBef>
                <a:spcPts val="1000"/>
              </a:spcBef>
              <a:spcAft>
                <a:spcPts val="1000"/>
              </a:spcAft>
              <a:buSzPts val="1800"/>
              <a:buChar char="●"/>
            </a:pPr>
            <a:r>
              <a:rPr lang="en" b="1" dirty="0"/>
              <a:t>Which is easier to write?</a:t>
            </a:r>
            <a:r>
              <a:rPr lang="en" dirty="0"/>
              <a:t> At first, recursion might seem difficult, but as you get more used to it, there are situations where it makes more intuitive sense than loops, such as Fibonacci or factorial.</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Example</a:t>
            </a:r>
            <a:endParaRPr/>
          </a:p>
        </p:txBody>
      </p:sp>
      <p:sp>
        <p:nvSpPr>
          <p:cNvPr id="211" name="Google Shape;211;p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Write a recursive function that multiplies two numbers, using addition.</a:t>
            </a:r>
            <a:endParaRPr/>
          </a:p>
          <a:p>
            <a:pPr marL="0" lvl="0" indent="0" algn="l" rtl="0">
              <a:spcBef>
                <a:spcPts val="1200"/>
              </a:spcBef>
              <a:spcAft>
                <a:spcPts val="1200"/>
              </a:spcAft>
              <a:buNone/>
            </a:pPr>
            <a:r>
              <a:rPr lang="en"/>
              <a:t>The function</a:t>
            </a:r>
            <a:r>
              <a:rPr lang="en">
                <a:latin typeface="Consolas"/>
                <a:ea typeface="Consolas"/>
                <a:cs typeface="Consolas"/>
                <a:sym typeface="Consolas"/>
              </a:rPr>
              <a:t> multiply(m, n)</a:t>
            </a:r>
            <a:r>
              <a:rPr lang="en"/>
              <a:t> should return</a:t>
            </a:r>
            <a:r>
              <a:rPr lang="en">
                <a:latin typeface="Consolas"/>
                <a:ea typeface="Consolas"/>
                <a:cs typeface="Consolas"/>
                <a:sym typeface="Consolas"/>
              </a:rPr>
              <a:t> m*n</a:t>
            </a:r>
            <a:endParaRPr>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CanCode Communities">
  <a:themeElements>
    <a:clrScheme name="Simple Light">
      <a:dk1>
        <a:srgbClr val="0A273C"/>
      </a:dk1>
      <a:lt1>
        <a:srgbClr val="FFFFFF"/>
      </a:lt1>
      <a:dk2>
        <a:srgbClr val="465966"/>
      </a:dk2>
      <a:lt2>
        <a:srgbClr val="E2E2E2"/>
      </a:lt2>
      <a:accent1>
        <a:srgbClr val="04B4DE"/>
      </a:accent1>
      <a:accent2>
        <a:srgbClr val="72BD55"/>
      </a:accent2>
      <a:accent3>
        <a:srgbClr val="F8CE12"/>
      </a:accent3>
      <a:accent4>
        <a:srgbClr val="DD1C93"/>
      </a:accent4>
      <a:accent5>
        <a:srgbClr val="73CFE6"/>
      </a:accent5>
      <a:accent6>
        <a:srgbClr val="FAE896"/>
      </a:accent6>
      <a:hlink>
        <a:srgbClr val="04B4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EB6FE831B64449A40FF2B3DC8E82A3" ma:contentTypeVersion="12" ma:contentTypeDescription="Create a new document." ma:contentTypeScope="" ma:versionID="2f2dc2244e3dd555e1f5a13f7bdd92ac">
  <xsd:schema xmlns:xsd="http://www.w3.org/2001/XMLSchema" xmlns:xs="http://www.w3.org/2001/XMLSchema" xmlns:p="http://schemas.microsoft.com/office/2006/metadata/properties" xmlns:ns2="a6b70a04-6881-4fa1-9707-171733e8d550" xmlns:ns3="da70b094-6a72-4efd-be66-d4e1847f881a" targetNamespace="http://schemas.microsoft.com/office/2006/metadata/properties" ma:root="true" ma:fieldsID="753ab3ee7f86584b1d3a36b9de330db6" ns2:_="" ns3:_="">
    <xsd:import namespace="a6b70a04-6881-4fa1-9707-171733e8d550"/>
    <xsd:import namespace="da70b094-6a72-4efd-be66-d4e1847f881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b70a04-6881-4fa1-9707-171733e8d5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7ce2411-11e8-4888-88ba-3e818f6728a1"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a70b094-6a72-4efd-be66-d4e1847f881a"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cf10541-7302-4d7c-a239-5418bc382e37}" ma:internalName="TaxCatchAll" ma:showField="CatchAllData" ma:web="da70b094-6a72-4efd-be66-d4e1847f881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a70b094-6a72-4efd-be66-d4e1847f881a" xsi:nil="true"/>
    <lcf76f155ced4ddcb4097134ff3c332f xmlns="a6b70a04-6881-4fa1-9707-171733e8d55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B5BFAA3-B555-4E7F-A4E6-B1DDD1240D91}"/>
</file>

<file path=customXml/itemProps2.xml><?xml version="1.0" encoding="utf-8"?>
<ds:datastoreItem xmlns:ds="http://schemas.openxmlformats.org/officeDocument/2006/customXml" ds:itemID="{20DE1703-4B11-4ADC-BC0E-C1BA2F0902EE}"/>
</file>

<file path=customXml/itemProps3.xml><?xml version="1.0" encoding="utf-8"?>
<ds:datastoreItem xmlns:ds="http://schemas.openxmlformats.org/officeDocument/2006/customXml" ds:itemID="{F783AC94-A4C9-4C08-BA38-404EDCB4ACD6}"/>
</file>

<file path=docProps/app.xml><?xml version="1.0" encoding="utf-8"?>
<Properties xmlns="http://schemas.openxmlformats.org/officeDocument/2006/extended-properties" xmlns:vt="http://schemas.openxmlformats.org/officeDocument/2006/docPropsVTypes">
  <TotalTime>308</TotalTime>
  <Words>557</Words>
  <Application>Microsoft Office PowerPoint</Application>
  <PresentationFormat>On-screen Show (16:9)</PresentationFormat>
  <Paragraphs>44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Lexend</vt:lpstr>
      <vt:lpstr>Calibri</vt:lpstr>
      <vt:lpstr>Consolas</vt:lpstr>
      <vt:lpstr>Tahoma</vt:lpstr>
      <vt:lpstr>Courier New</vt:lpstr>
      <vt:lpstr>CanCode Communities</vt:lpstr>
      <vt:lpstr>Recursion</vt:lpstr>
      <vt:lpstr>What is Recursion?</vt:lpstr>
      <vt:lpstr>What does recursion look like?</vt:lpstr>
      <vt:lpstr>Exercise</vt:lpstr>
      <vt:lpstr>Recursion - End Condition</vt:lpstr>
      <vt:lpstr>Recursion vs Loops</vt:lpstr>
      <vt:lpstr>Exercise - Factorial</vt:lpstr>
      <vt:lpstr>When to use recursion vs. loops</vt:lpstr>
      <vt:lpstr>Example</vt:lpstr>
      <vt:lpstr>Exercise</vt:lpstr>
      <vt:lpstr>September Challenge - Fibonacci Sequence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cp:lastModifiedBy>Juste, Jean (NYSPI)</cp:lastModifiedBy>
  <cp:revision>7</cp:revision>
  <dcterms:modified xsi:type="dcterms:W3CDTF">2024-08-26T17:52:07Z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0x010100D5EB6FE831B64449A40FF2B3DC8E82A3</vt:lpwstr>
  </property>
</Properties>
</file>