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4" r:id="rId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Lexend" panose="020B0604020202020204" charset="0"/>
      <p:regular r:id="rId12"/>
      <p:bold r:id="rId13"/>
    </p:embeddedFont>
    <p:embeddedFont>
      <p:font typeface="Tahoma" panose="020B0604030504040204" pitchFamily="3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customXml" Target="../customXml/item3.xml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e, Jean (NYSPI)" userId="2c63e692-207f-44f8-98c7-8f030de1d418" providerId="ADAL" clId="{FF3D1218-C902-4C37-8B67-2239180912B1}"/>
    <pc:docChg chg="undo custSel modSld">
      <pc:chgData name="Juste, Jean (NYSPI)" userId="2c63e692-207f-44f8-98c7-8f030de1d418" providerId="ADAL" clId="{FF3D1218-C902-4C37-8B67-2239180912B1}" dt="2023-10-04T18:03:07.288" v="57" actId="20577"/>
      <pc:docMkLst>
        <pc:docMk/>
      </pc:docMkLst>
      <pc:sldChg chg="modSp mod">
        <pc:chgData name="Juste, Jean (NYSPI)" userId="2c63e692-207f-44f8-98c7-8f030de1d418" providerId="ADAL" clId="{FF3D1218-C902-4C37-8B67-2239180912B1}" dt="2023-10-04T18:03:07.288" v="57" actId="20577"/>
        <pc:sldMkLst>
          <pc:docMk/>
          <pc:sldMk cId="0" sldId="259"/>
        </pc:sldMkLst>
        <pc:spChg chg="mod">
          <ac:chgData name="Juste, Jean (NYSPI)" userId="2c63e692-207f-44f8-98c7-8f030de1d418" providerId="ADAL" clId="{FF3D1218-C902-4C37-8B67-2239180912B1}" dt="2023-10-04T18:03:07.288" v="57" actId="20577"/>
          <ac:spMkLst>
            <pc:docMk/>
            <pc:sldMk cId="0" sldId="259"/>
            <ac:spMk id="17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b7517bc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b7517bc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33eda9f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33eda9f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33eda9f8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33eda9f8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b7517bc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b7517bc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0" y="4128825"/>
            <a:ext cx="1729826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 2">
  <p:cSld name="TITLE_AND_BODY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457200" tIns="182875" rIns="182875" bIns="1828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457200" tIns="182875" rIns="182875" bIns="18287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 1">
  <p:cSld name="MAIN_POINT_1_1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9700" y="1563563"/>
            <a:ext cx="1720962" cy="143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t="49" b="49"/>
          <a:stretch/>
        </p:blipFill>
        <p:spPr>
          <a:xfrm>
            <a:off x="377800" y="4128825"/>
            <a:ext cx="1729824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47624" y="1360562"/>
            <a:ext cx="7356600" cy="14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50" b="0" i="0">
                <a:solidFill>
                  <a:srgbClr val="DBDB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ctrTitle"/>
          </p:nvPr>
        </p:nvSpPr>
        <p:spPr>
          <a:xfrm>
            <a:off x="3276500" y="849093"/>
            <a:ext cx="25911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1"/>
          </p:nvPr>
        </p:nvSpPr>
        <p:spPr>
          <a:xfrm>
            <a:off x="-12700" y="1230819"/>
            <a:ext cx="3412500" cy="3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body" idx="2"/>
          </p:nvPr>
        </p:nvSpPr>
        <p:spPr>
          <a:xfrm>
            <a:off x="4768849" y="1142728"/>
            <a:ext cx="3703200" cy="3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25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BJECT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7801520" y="34257"/>
            <a:ext cx="12567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ctrTitle"/>
          </p:nvPr>
        </p:nvSpPr>
        <p:spPr>
          <a:xfrm>
            <a:off x="3858319" y="504073"/>
            <a:ext cx="14655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5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 2 1">
  <p:cSld name="TITLE_AND_BODY_1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6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9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2"/>
          </p:nvPr>
        </p:nvSpPr>
        <p:spPr>
          <a:xfrm>
            <a:off x="6235925" y="1152475"/>
            <a:ext cx="266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 1">
  <p:cSld name="TITLE_AND_BODY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30"/>
          <p:cNvPicPr preferRelativeResize="0"/>
          <p:nvPr/>
        </p:nvPicPr>
        <p:blipFill rotWithShape="1">
          <a:blip r:embed="rId3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pink">
  <p:cSld name="SECTION_HEADER_1_1">
    <p:bg>
      <p:bgPr>
        <a:solidFill>
          <a:schemeClr val="accent4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green">
  <p:cSld name="SECTION_HEADER_1_1_1_1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yellow">
  <p:cSld name="SECTION_HEADER_1_1_1_1_1">
    <p:bg>
      <p:bgPr>
        <a:solidFill>
          <a:schemeClr val="accent3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Employee Class</a:t>
            </a:r>
            <a:endParaRPr dirty="0"/>
          </a:p>
        </p:txBody>
      </p:sp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are tasked to build an employee class, the class will create an employee object.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285750" indent="-285750"/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Employee</a:t>
            </a:r>
            <a:r>
              <a:rPr lang="en-US" dirty="0"/>
              <a:t>, which represents a single employee.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>
            <a:spLocks noGrp="1"/>
          </p:cNvSpPr>
          <p:nvPr>
            <p:ph type="title"/>
          </p:nvPr>
        </p:nvSpPr>
        <p:spPr>
          <a:xfrm>
            <a:off x="311700" y="285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Class</a:t>
            </a:r>
            <a:endParaRPr/>
          </a:p>
        </p:txBody>
      </p:sp>
      <p:sp>
        <p:nvSpPr>
          <p:cNvPr id="168" name="Google Shape;168;p33"/>
          <p:cNvSpPr txBox="1">
            <a:spLocks noGrp="1"/>
          </p:cNvSpPr>
          <p:nvPr>
            <p:ph type="body" idx="1"/>
          </p:nvPr>
        </p:nvSpPr>
        <p:spPr>
          <a:xfrm>
            <a:off x="311700" y="890174"/>
            <a:ext cx="2452931" cy="1281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The employee class represents one employee.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33"/>
          <p:cNvSpPr txBox="1"/>
          <p:nvPr/>
        </p:nvSpPr>
        <p:spPr>
          <a:xfrm>
            <a:off x="397425" y="2069206"/>
            <a:ext cx="2560800" cy="2936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Attributes</a:t>
            </a:r>
            <a:endParaRPr sz="1600" b="1" dirty="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olas"/>
              <a:buChar char="●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name: </a:t>
            </a:r>
            <a:r>
              <a:rPr lang="en" sz="1600" dirty="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string</a:t>
            </a:r>
            <a:endParaRPr sz="1600" dirty="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olas"/>
              <a:buChar char="●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job_title: </a:t>
            </a:r>
            <a:r>
              <a:rPr lang="en" sz="1600" dirty="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string</a:t>
            </a:r>
            <a:endParaRPr sz="1600" dirty="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olas"/>
              <a:buChar char="●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department: </a:t>
            </a:r>
            <a:r>
              <a:rPr lang="en" sz="1600" dirty="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string</a:t>
            </a:r>
            <a:endParaRPr sz="1600" dirty="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olas"/>
              <a:buChar char="●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salary: </a:t>
            </a:r>
            <a:r>
              <a:rPr lang="en" sz="1600" dirty="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float</a:t>
            </a:r>
            <a:endParaRPr sz="1600" dirty="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600"/>
              <a:buFont typeface="Consolas"/>
              <a:buChar char="●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hire_year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int or string</a:t>
            </a:r>
            <a:endParaRPr sz="1200" dirty="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0" name="Google Shape;170;p33"/>
          <p:cNvSpPr txBox="1"/>
          <p:nvPr/>
        </p:nvSpPr>
        <p:spPr>
          <a:xfrm>
            <a:off x="2958225" y="499333"/>
            <a:ext cx="6115800" cy="435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Methods</a:t>
            </a:r>
            <a:endParaRPr sz="1600" b="1" dirty="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olas"/>
              <a:buChar char="●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__str__(): </a:t>
            </a:r>
            <a:r>
              <a:rPr lang="en" sz="1600" dirty="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return a string representation.</a:t>
            </a:r>
            <a:endParaRPr sz="1600" dirty="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olas"/>
              <a:buChar char="●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years_worked(): </a:t>
            </a:r>
            <a:r>
              <a:rPr lang="en" sz="1600" dirty="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return the total years this employee has worked here, based on the hire year.</a:t>
            </a:r>
            <a:endParaRPr sz="1600" dirty="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olas"/>
              <a:buChar char="●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total_expense(): </a:t>
            </a:r>
            <a:r>
              <a:rPr lang="en" sz="1600" dirty="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calculate the total salary expense for this employee, which is the salary multiplied by the years worked.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olas"/>
              <a:buChar char="●"/>
            </a:pPr>
            <a:r>
              <a:rPr lang="en-US" sz="1600" dirty="0" err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print_employee_information</a:t>
            </a:r>
            <a:r>
              <a:rPr lang="en-US" sz="1600" dirty="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():  print employee name, job title, department, salary, and hire year to a text file named after the employee.</a:t>
            </a:r>
            <a:endParaRPr sz="1600" dirty="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600"/>
              <a:buFont typeface="Lexend"/>
              <a:buChar char="●"/>
            </a:pPr>
            <a:r>
              <a:rPr lang="en" sz="1600" dirty="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Add accessor and mutator methods for each attribute so a user doesn't need to access them directly.</a:t>
            </a:r>
            <a:endParaRPr sz="1600" dirty="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your Employee Management System</a:t>
            </a:r>
            <a:endParaRPr/>
          </a:p>
        </p:txBody>
      </p:sp>
      <p:sp>
        <p:nvSpPr>
          <p:cNvPr id="196" name="Google Shape;19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Now, create a file called main.py. Import your Employee class.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Create an employee object and test all of your methods.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EB6FE831B64449A40FF2B3DC8E82A3" ma:contentTypeVersion="12" ma:contentTypeDescription="Create a new document." ma:contentTypeScope="" ma:versionID="2f2dc2244e3dd555e1f5a13f7bdd92ac">
  <xsd:schema xmlns:xsd="http://www.w3.org/2001/XMLSchema" xmlns:xs="http://www.w3.org/2001/XMLSchema" xmlns:p="http://schemas.microsoft.com/office/2006/metadata/properties" xmlns:ns2="a6b70a04-6881-4fa1-9707-171733e8d550" xmlns:ns3="da70b094-6a72-4efd-be66-d4e1847f881a" targetNamespace="http://schemas.microsoft.com/office/2006/metadata/properties" ma:root="true" ma:fieldsID="753ab3ee7f86584b1d3a36b9de330db6" ns2:_="" ns3:_="">
    <xsd:import namespace="a6b70a04-6881-4fa1-9707-171733e8d550"/>
    <xsd:import namespace="da70b094-6a72-4efd-be66-d4e1847f88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70a04-6881-4fa1-9707-171733e8d5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7ce2411-11e8-4888-88ba-3e818f6728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70b094-6a72-4efd-be66-d4e1847f881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cf10541-7302-4d7c-a239-5418bc382e37}" ma:internalName="TaxCatchAll" ma:showField="CatchAllData" ma:web="da70b094-6a72-4efd-be66-d4e1847f88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a70b094-6a72-4efd-be66-d4e1847f881a" xsi:nil="true"/>
    <lcf76f155ced4ddcb4097134ff3c332f xmlns="a6b70a04-6881-4fa1-9707-171733e8d55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BC21D5A-BA56-4BF9-A4AC-D39D43DBEFEF}"/>
</file>

<file path=customXml/itemProps2.xml><?xml version="1.0" encoding="utf-8"?>
<ds:datastoreItem xmlns:ds="http://schemas.openxmlformats.org/officeDocument/2006/customXml" ds:itemID="{39B6AD40-6C16-4F02-9C0B-5D92E81CAB47}"/>
</file>

<file path=customXml/itemProps3.xml><?xml version="1.0" encoding="utf-8"?>
<ds:datastoreItem xmlns:ds="http://schemas.openxmlformats.org/officeDocument/2006/customXml" ds:itemID="{A0229FE4-9112-4E4E-A846-140F943A2176}"/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192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Tahoma</vt:lpstr>
      <vt:lpstr>Calibri</vt:lpstr>
      <vt:lpstr>Lexend</vt:lpstr>
      <vt:lpstr>Consolas</vt:lpstr>
      <vt:lpstr>Courier New</vt:lpstr>
      <vt:lpstr>CanCode Communities</vt:lpstr>
      <vt:lpstr>Project 2</vt:lpstr>
      <vt:lpstr>Employee Class</vt:lpstr>
      <vt:lpstr>Employee Class</vt:lpstr>
      <vt:lpstr>Testing your Employee Management System</vt:lpstr>
      <vt:lpstr>Work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cp:lastModifiedBy>Jean Juste</cp:lastModifiedBy>
  <cp:revision>5</cp:revision>
  <dcterms:modified xsi:type="dcterms:W3CDTF">2024-08-20T00:25:16Z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0x010100D5EB6FE831B64449A40FF2B3DC8E82A3</vt:lpwstr>
  </property>
</Properties>
</file>