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66" r:id="rId3"/>
    <p:sldId id="270" r:id="rId4"/>
    <p:sldId id="271" r:id="rId5"/>
    <p:sldId id="273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exend" panose="020B0604020202020204" charset="0"/>
      <p:regular r:id="rId12"/>
      <p:bold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0ce1b2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0ce1b2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13ab912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213ab912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2ba6916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2ba6916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2ba6916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2ba6916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213ab912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213ab912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 1">
  <p:cSld name="TITLE_AND_BOD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import-a-class-from-another-file-in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w3schools.com/PYTHON/python_polymorphism.asp" TargetMode="External"/><Relationship Id="rId4" Type="http://schemas.openxmlformats.org/officeDocument/2006/relationships/hyperlink" Target="https://www.w3schools.com/python/python_inheritanc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Classes</a:t>
            </a:r>
            <a:endParaRPr sz="4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object-oriented programming, classes can inherit from other classes.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create a class like this: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&lt;ClassName&gt;(object):</a:t>
            </a:r>
            <a:r>
              <a:rPr lang="en"/>
              <a:t> we're saying that our class inherits from the object class, which is the default, highest-level class in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class inherits from another class, it gets all the methods from its parent class.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create a child class, put the name of the parent class in parentheses instead of object.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body" idx="1"/>
          </p:nvPr>
        </p:nvSpPr>
        <p:spPr>
          <a:xfrm>
            <a:off x="311700" y="1049725"/>
            <a:ext cx="83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for a transportation company and need to create a program to manage their fleet of vehicles. Use class inheritance to create a hierarchy of vehicle classes.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First, create a base 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" sz="1600"/>
              <a:t> that has these attributes and methods.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Attributes</a:t>
            </a:r>
            <a:r>
              <a:rPr lang="en" sz="1600"/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1600"/>
              <a:t>: string,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1600"/>
              <a:t>: string,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1600"/>
              <a:t>: int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Methods:</a:t>
            </a:r>
            <a:endParaRPr sz="1600" b="1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__str__()</a:t>
            </a:r>
            <a:r>
              <a:rPr lang="en" sz="1600"/>
              <a:t> which returns a string in the format "[year] [make] [model]"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Consolas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get_age()</a:t>
            </a:r>
            <a:r>
              <a:rPr lang="en" sz="1600"/>
              <a:t> which returns how old the vehicle is, given its year</a:t>
            </a: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>
            <a:spLocks noGrp="1"/>
          </p:cNvSpPr>
          <p:nvPr>
            <p:ph type="title"/>
          </p:nvPr>
        </p:nvSpPr>
        <p:spPr>
          <a:xfrm>
            <a:off x="311700" y="25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Exercise, continued</a:t>
            </a:r>
            <a:endParaRPr/>
          </a:p>
        </p:txBody>
      </p:sp>
      <p:sp>
        <p:nvSpPr>
          <p:cNvPr id="247" name="Google Shape;247;p46"/>
          <p:cNvSpPr txBox="1">
            <a:spLocks noGrp="1"/>
          </p:cNvSpPr>
          <p:nvPr>
            <p:ph type="body" idx="1"/>
          </p:nvPr>
        </p:nvSpPr>
        <p:spPr>
          <a:xfrm>
            <a:off x="311700" y="934975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subclass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/>
              <a:t> that inherits from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" sz="1600"/>
              <a:t> and adds: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Attribute: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num_doors</a:t>
            </a:r>
            <a:r>
              <a:rPr lang="en" sz="1600"/>
              <a:t>: int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Method: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person_space()</a:t>
            </a:r>
            <a:r>
              <a:rPr lang="en" sz="1600"/>
              <a:t>, which returns the number of people that can fit in the car as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num_doors*1.3</a:t>
            </a:r>
            <a:r>
              <a:rPr lang="en" sz="1600"/>
              <a:t>, truncated to the nearest integer.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Create a subclass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SUV </a:t>
            </a:r>
            <a:r>
              <a:rPr lang="en" sz="1600"/>
              <a:t>that inherits from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/>
              <a:t> and adds: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Attribute: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cargo_space</a:t>
            </a:r>
            <a:r>
              <a:rPr lang="en" sz="1600"/>
              <a:t>: int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Method: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cargo_person_ratio()</a:t>
            </a:r>
            <a:r>
              <a:rPr lang="en" sz="1600"/>
              <a:t>, which returns the ratio of cargo space to people as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cargo_space/person_space()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Bonus: What other subclasses might be useful? What classes would they inherit from, and where would they fit into the hierarchy?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9" name="Google Shape;25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classes: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https://www.geeksforgeeks.org/how-to-import-a-class-from-another-file-in-python/#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https://www.w3schools.com/python/python_inheritance.asp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Polymorphism: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https://www.w3schools.com/PYTHON/python_polymorphism.asp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70b094-6a72-4efd-be66-d4e1847f881a" xsi:nil="true"/>
    <lcf76f155ced4ddcb4097134ff3c332f xmlns="a6b70a04-6881-4fa1-9707-171733e8d5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209C34-01C7-4C7E-A46D-271578937341}"/>
</file>

<file path=customXml/itemProps2.xml><?xml version="1.0" encoding="utf-8"?>
<ds:datastoreItem xmlns:ds="http://schemas.openxmlformats.org/officeDocument/2006/customXml" ds:itemID="{93AB5521-8059-4A5C-9DCD-A3DC5075EC94}"/>
</file>

<file path=customXml/itemProps3.xml><?xml version="1.0" encoding="utf-8"?>
<ds:datastoreItem xmlns:ds="http://schemas.openxmlformats.org/officeDocument/2006/customXml" ds:itemID="{BC1EB314-B897-4B1B-95C9-5C79B735C5C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Courier New</vt:lpstr>
      <vt:lpstr>Arial</vt:lpstr>
      <vt:lpstr>Tahoma</vt:lpstr>
      <vt:lpstr>Calibri</vt:lpstr>
      <vt:lpstr>Lexend</vt:lpstr>
      <vt:lpstr>Consolas</vt:lpstr>
      <vt:lpstr>CanCode Communities</vt:lpstr>
      <vt:lpstr>Classes</vt:lpstr>
      <vt:lpstr>Inheritance</vt:lpstr>
      <vt:lpstr>Exercise</vt:lpstr>
      <vt:lpstr>Exercise, continued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cp:lastModifiedBy>Jean Juste</cp:lastModifiedBy>
  <cp:revision>2</cp:revision>
  <dcterms:modified xsi:type="dcterms:W3CDTF">2024-08-21T21:04:22Z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