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exend" panose="020B0604020202020204" charset="0"/>
      <p:regular r:id="rId25"/>
      <p:bold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Flipped Module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c73dd961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c73dd961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b621cad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b621cad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b621cada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b621cada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b621cada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b621cada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b621cada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b621cada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b621cada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b621cada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b621cad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b621cad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c73dd961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c73dd961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73dd961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73dd961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c73dd961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c73dd961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c73dd961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c73dd961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c73dd961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c73dd961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b621cada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b621cada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50" b="0" i="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Try/Except/Else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add an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else </a:t>
            </a:r>
            <a:r>
              <a:rPr lang="en"/>
              <a:t>block that will run if no exception occurs</a:t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50" y="1976937"/>
            <a:ext cx="8266524" cy="176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311700" y="27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Try/Finally</a:t>
            </a:r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body" idx="1"/>
          </p:nvPr>
        </p:nvSpPr>
        <p:spPr>
          <a:xfrm>
            <a:off x="311700" y="896575"/>
            <a:ext cx="8520600" cy="12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add 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finally </a:t>
            </a:r>
            <a:r>
              <a:rPr lang="en"/>
              <a:t>block that will be executed regardless if the try block raises an error. This is good for cleaning up resources, because it will </a:t>
            </a:r>
            <a:r>
              <a:rPr lang="en" b="1"/>
              <a:t>always </a:t>
            </a:r>
            <a:r>
              <a:rPr lang="en"/>
              <a:t>be run.</a:t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350" y="1720900"/>
            <a:ext cx="4908226" cy="28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9"/>
          <p:cNvSpPr txBox="1"/>
          <p:nvPr/>
        </p:nvSpPr>
        <p:spPr>
          <a:xfrm>
            <a:off x="311700" y="2085550"/>
            <a:ext cx="37443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 more practical use of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try-finally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is making sure files are always closed.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Raising Exceptions</a:t>
            </a:r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choose to raise your own exceptions, using this syntax: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raise ExceptionName("Error message")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useful for catching unique exceptions that might cause errors in your program, but aren’t necessarily caught by Python by default.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sure to use the specific exception type that fits your error the best. For example, if the user inputs the wrong data type, you can raise a ValueError.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Raising Exceptions</a:t>
            </a:r>
            <a:endParaRPr/>
          </a:p>
        </p:txBody>
      </p:sp>
      <p:sp>
        <p:nvSpPr>
          <p:cNvPr id="223" name="Google Shape;22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to take the square root of user input.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try-except </a:t>
            </a:r>
            <a:r>
              <a:rPr lang="en"/>
              <a:t>statement to ensure the user inputs a float.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user inputs a negative number, </a:t>
            </a:r>
            <a:r>
              <a:rPr lang="en" b="1"/>
              <a:t>raise a ValueError</a:t>
            </a:r>
            <a:r>
              <a:rPr lang="en"/>
              <a:t> that will also be caught by the except statement. Make sure to write a descriptive message in the exception you raise.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Propagating Exceptions</a:t>
            </a:r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raise an exception in a function, you can catch the exception when you call the function.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You can also choose to raise the exception again, propagating it as much as you want through your function calls.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Let’s say you have a function called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my_function</a:t>
            </a:r>
            <a:r>
              <a:rPr lang="en" sz="1600"/>
              <a:t> that raises a ValueError in some cases: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my_function()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except ValueError: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print(“Calling this function caused a ValueError”)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271900" y="825275"/>
            <a:ext cx="4045200" cy="25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Whenever you run your code and an error message shows up, this is called an exception.</a:t>
            </a:r>
            <a:endParaRPr sz="3000"/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r="31455"/>
          <a:stretch/>
        </p:blipFill>
        <p:spPr>
          <a:xfrm>
            <a:off x="4572000" y="760538"/>
            <a:ext cx="4539325" cy="17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425" y="2618300"/>
            <a:ext cx="4452478" cy="17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Compile-time vs Runtime Errors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main types of errors in code: Compile-time and Runtime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chemeClr val="accent1"/>
                </a:solidFill>
              </a:rPr>
              <a:t>Compile-time errors</a:t>
            </a:r>
            <a:r>
              <a:rPr lang="en"/>
              <a:t>,</a:t>
            </a:r>
            <a:r>
              <a:rPr lang="en" b="1"/>
              <a:t> </a:t>
            </a:r>
            <a:r>
              <a:rPr lang="en"/>
              <a:t>also called </a:t>
            </a:r>
            <a:r>
              <a:rPr lang="en">
                <a:solidFill>
                  <a:schemeClr val="accent1"/>
                </a:solidFill>
              </a:rPr>
              <a:t>static errors</a:t>
            </a:r>
            <a:r>
              <a:rPr lang="en"/>
              <a:t>, happen when you violate the rules of writing syntax. These usually have a red or yellow underline in your IDE, so you can fix them before you run your code.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These are more relevant in languages that are compiled. Python is interpreted, so there is no compiler, so technically there are no compile-time errors.</a:t>
            </a:r>
            <a:endParaRPr sz="16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b="1">
                <a:solidFill>
                  <a:schemeClr val="accent4"/>
                </a:solidFill>
              </a:rPr>
              <a:t>Runtime errors</a:t>
            </a:r>
            <a:r>
              <a:rPr lang="en"/>
              <a:t>, also called </a:t>
            </a:r>
            <a:r>
              <a:rPr lang="en">
                <a:solidFill>
                  <a:schemeClr val="accent4"/>
                </a:solidFill>
              </a:rPr>
              <a:t>dynamic errors</a:t>
            </a:r>
            <a:r>
              <a:rPr lang="en"/>
              <a:t>, happen when you run your code. It’s harder to discover them. In Python, most exceptions are run-time errors.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24" y="690325"/>
            <a:ext cx="7717676" cy="41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/>
          <p:nvPr/>
        </p:nvSpPr>
        <p:spPr>
          <a:xfrm>
            <a:off x="1247500" y="690325"/>
            <a:ext cx="2750910" cy="4305853"/>
          </a:xfrm>
          <a:custGeom>
            <a:avLst/>
            <a:gdLst/>
            <a:ahLst/>
            <a:cxnLst/>
            <a:rect l="l" t="t" r="r" b="b"/>
            <a:pathLst>
              <a:path w="102103" h="163892" extrusionOk="0">
                <a:moveTo>
                  <a:pt x="102103" y="1398"/>
                </a:moveTo>
                <a:cubicBezTo>
                  <a:pt x="80823" y="-16"/>
                  <a:pt x="59456" y="375"/>
                  <a:pt x="38129" y="375"/>
                </a:cubicBezTo>
                <a:cubicBezTo>
                  <a:pt x="30281" y="375"/>
                  <a:pt x="22434" y="631"/>
                  <a:pt x="14586" y="631"/>
                </a:cubicBezTo>
                <a:cubicBezTo>
                  <a:pt x="10995" y="631"/>
                  <a:pt x="6380" y="-1140"/>
                  <a:pt x="3839" y="1398"/>
                </a:cubicBezTo>
                <a:cubicBezTo>
                  <a:pt x="1577" y="3658"/>
                  <a:pt x="3077" y="7765"/>
                  <a:pt x="2303" y="10867"/>
                </a:cubicBezTo>
                <a:cubicBezTo>
                  <a:pt x="-672" y="22784"/>
                  <a:pt x="3671" y="35483"/>
                  <a:pt x="2559" y="47715"/>
                </a:cubicBezTo>
                <a:cubicBezTo>
                  <a:pt x="-160" y="77617"/>
                  <a:pt x="8" y="107853"/>
                  <a:pt x="2303" y="137791"/>
                </a:cubicBezTo>
                <a:cubicBezTo>
                  <a:pt x="2971" y="146500"/>
                  <a:pt x="0" y="155158"/>
                  <a:pt x="0" y="163892"/>
                </a:cubicBezTo>
              </a:path>
            </a:pathLst>
          </a:cu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29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Hierarchy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26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</a:t>
            </a:r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948775"/>
            <a:ext cx="8520600" cy="41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 is a class derived from BaseException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various types of exceptions that will occur if your code has runtime errors, these are just a few common examples: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AttributeError - when an attribute or function not associated with a data type is referenced on it (ex: calling a method on an int)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NameError - when you try to use a variable, function, or module that doesn’t exist (ex: using a variable or function yet to be defined)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ValueError - when a function is called with the proper argument type but with the wrong value (ex: casting a non-numerical string to a float)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TypeError - when an operation is performed on an incorrect data type (ex: using a list method on a dictionary)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KeyboardInterrupt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class derived from BaseException is KeyboardInterrupt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This is not an error in your code</a:t>
            </a:r>
            <a:r>
              <a:rPr lang="en"/>
              <a:t> - it occurs if the user kills the program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example, if your code stops to take user input, or enters an infinite loop, you can kill the program by clicking the stop sign or typing “CTRL + C”</a:t>
            </a:r>
            <a:endParaRPr sz="16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produces the KeyboardInterrupt exception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Catching Exceptions</a:t>
            </a:r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try/except statements to catch exceptions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Python will try running the </a:t>
            </a:r>
            <a:r>
              <a:rPr lang="en" b="1"/>
              <a:t>try</a:t>
            </a:r>
            <a:r>
              <a:rPr lang="en"/>
              <a:t> block</a:t>
            </a:r>
            <a:endParaRPr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the </a:t>
            </a:r>
            <a:r>
              <a:rPr lang="en" sz="1800" b="1"/>
              <a:t>try</a:t>
            </a:r>
            <a:r>
              <a:rPr lang="en" sz="1800"/>
              <a:t> block would produce an exception, the </a:t>
            </a:r>
            <a:r>
              <a:rPr lang="en" sz="1800" b="1"/>
              <a:t>except </a:t>
            </a:r>
            <a:r>
              <a:rPr lang="en" sz="1800"/>
              <a:t>block gets run instead, and the try block is skipped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the </a:t>
            </a:r>
            <a:r>
              <a:rPr lang="en" sz="1800" b="1"/>
              <a:t>try</a:t>
            </a:r>
            <a:r>
              <a:rPr lang="en" sz="1800"/>
              <a:t> block runs without exceptions, then the except block is skipped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a specific name of an exception in the except block</a:t>
            </a:r>
            <a:endParaRPr/>
          </a:p>
          <a:p>
            <a:pPr marL="914400" lvl="1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This will catch that particular exception, </a:t>
            </a:r>
            <a:r>
              <a:rPr lang="en" sz="1800" b="1"/>
              <a:t>and</a:t>
            </a:r>
            <a:r>
              <a:rPr lang="en" sz="1800"/>
              <a:t> any exception classes derived from it (but not exception classes from which </a:t>
            </a:r>
            <a:r>
              <a:rPr lang="en" sz="1800" i="1"/>
              <a:t>it</a:t>
            </a:r>
            <a:r>
              <a:rPr lang="en" sz="1800"/>
              <a:t> is derived)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0" y="1501300"/>
            <a:ext cx="4401974" cy="28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976" y="1501300"/>
            <a:ext cx="4180125" cy="28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/>
          <p:nvPr/>
        </p:nvSpPr>
        <p:spPr>
          <a:xfrm>
            <a:off x="121850" y="839250"/>
            <a:ext cx="411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No ValueError - runs try block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4729975" y="839250"/>
            <a:ext cx="383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ValueError - runs except block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Handling Invalid User Input</a:t>
            </a:r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Python program that takes a customer’s age as user input and determines whether they’re eligible for a senior discount.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Sometimes the age might not be in the correct format. Handle this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try-except</a:t>
            </a:r>
            <a:r>
              <a:rPr lang="en"/>
              <a:t>, and print a descriptive error message if the age can’t be cast to an int.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age is greater than or equal to 65, the customer is eligible for the discount. Otherwise, they’re not eligible. Print whether the customer is eligible or not.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12" ma:contentTypeDescription="Create a new document." ma:contentTypeScope="" ma:versionID="2f2dc2244e3dd555e1f5a13f7bdd92ac">
  <xsd:schema xmlns:xsd="http://www.w3.org/2001/XMLSchema" xmlns:xs="http://www.w3.org/2001/XMLSchema" xmlns:p="http://schemas.microsoft.com/office/2006/metadata/properties" xmlns:ns2="a6b70a04-6881-4fa1-9707-171733e8d550" xmlns:ns3="da70b094-6a72-4efd-be66-d4e1847f881a" targetNamespace="http://schemas.microsoft.com/office/2006/metadata/properties" ma:root="true" ma:fieldsID="753ab3ee7f86584b1d3a36b9de330db6" ns2:_="" ns3:_="">
    <xsd:import namespace="a6b70a04-6881-4fa1-9707-171733e8d550"/>
    <xsd:import namespace="da70b094-6a72-4efd-be66-d4e1847f8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ce2411-11e8-4888-88ba-3e818f672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0b094-6a72-4efd-be66-d4e1847f881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cf10541-7302-4d7c-a239-5418bc382e37}" ma:internalName="TaxCatchAll" ma:showField="CatchAllData" ma:web="da70b094-6a72-4efd-be66-d4e1847f8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BBE9E1-E6EE-47F6-9A2D-5C7EC0EF9960}"/>
</file>

<file path=customXml/itemProps2.xml><?xml version="1.0" encoding="utf-8"?>
<ds:datastoreItem xmlns:ds="http://schemas.openxmlformats.org/officeDocument/2006/customXml" ds:itemID="{1A244AA8-BA9D-4898-97D4-03D436FB2F8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</Words>
  <Application>Microsoft Office PowerPoint</Application>
  <PresentationFormat>On-screen Show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Consolas</vt:lpstr>
      <vt:lpstr>Tahoma</vt:lpstr>
      <vt:lpstr>Courier New</vt:lpstr>
      <vt:lpstr>Arial</vt:lpstr>
      <vt:lpstr>Lexend</vt:lpstr>
      <vt:lpstr>CanCode Communities</vt:lpstr>
      <vt:lpstr>Exceptions</vt:lpstr>
      <vt:lpstr>Whenever you run your code and an error message shows up, this is called an exception.</vt:lpstr>
      <vt:lpstr>Compile-time vs Runtime Errors</vt:lpstr>
      <vt:lpstr>Exception Hierarchy</vt:lpstr>
      <vt:lpstr>Exception</vt:lpstr>
      <vt:lpstr>KeyboardInterrupt</vt:lpstr>
      <vt:lpstr>Catching Exceptions</vt:lpstr>
      <vt:lpstr>PowerPoint Presentation</vt:lpstr>
      <vt:lpstr>Exercise - Handling Invalid User Input</vt:lpstr>
      <vt:lpstr>Try/Except/Else</vt:lpstr>
      <vt:lpstr>Try/Finally</vt:lpstr>
      <vt:lpstr>Raising Exceptions</vt:lpstr>
      <vt:lpstr>Exercise - Raising Exceptions</vt:lpstr>
      <vt:lpstr>Propagating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cp:lastModifiedBy>Juste, Jean (NYSPI)</cp:lastModifiedBy>
  <cp:revision>1</cp:revision>
  <dcterms:modified xsi:type="dcterms:W3CDTF">2024-07-31T20:03:57Z</dcterms:modified>
</cp:coreProperties>
</file>