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Tahoma"/>
      <p:regular r:id="rId21"/>
      <p:bold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ustomXml" Target="../customXml/item2.xml"/><Relationship Id="rId21" Type="http://schemas.openxmlformats.org/officeDocument/2006/relationships/font" Target="fonts/Tahoma-regular.fntdata"/><Relationship Id="rId3"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4" Type="http://schemas.openxmlformats.org/officeDocument/2006/relationships/font" Target="fonts/Lexend-bold.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Lexend-regular.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font" Target="fonts/Tahoma-bold.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188f92bf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188f92bf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188f92bf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188f92bf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188f92bf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188f92bf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188f92bf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188f92bf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188f92bf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188f92bf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188f92bf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188f92bf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188f92b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188f92b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188f92bf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188f92bf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188f92b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188f92b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188f92bf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188f92bf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188f92bf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188f92bf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188f92bf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188f92bf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188f92bf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188f92bf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88f92bf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88f92bf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7850" y="2797275"/>
            <a:ext cx="7708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729826" cy="4630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p:cSld name="TITLE_AND_BODY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background pixels 2">
  <p:cSld name="TITLE_AND_BODY_1_1">
    <p:spTree>
      <p:nvGrpSpPr>
        <p:cNvPr id="52" name="Shape 52"/>
        <p:cNvGrpSpPr/>
        <p:nvPr/>
      </p:nvGrpSpPr>
      <p:grpSpPr>
        <a:xfrm>
          <a:off x="0" y="0"/>
          <a:ext cx="0" cy="0"/>
          <a:chOff x="0" y="0"/>
          <a:chExt cx="0" cy="0"/>
        </a:xfrm>
      </p:grpSpPr>
      <p:sp>
        <p:nvSpPr>
          <p:cNvPr id="53" name="Google Shape;53;p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2"/>
          <p:cNvSpPr txBox="1"/>
          <p:nvPr>
            <p:ph idx="1" type="body"/>
          </p:nvPr>
        </p:nvSpPr>
        <p:spPr>
          <a:xfrm>
            <a:off x="311700" y="1152475"/>
            <a:ext cx="52794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84347" cy="237336"/>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58" name="Google Shape;58;p12"/>
          <p:cNvSpPr txBox="1"/>
          <p:nvPr>
            <p:ph idx="2" type="body"/>
          </p:nvPr>
        </p:nvSpPr>
        <p:spPr>
          <a:xfrm>
            <a:off x="6205500" y="1152475"/>
            <a:ext cx="26268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2" name="Google Shape;62;p1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6172800" cy="1311300"/>
          </a:xfrm>
          <a:prstGeom prst="rect">
            <a:avLst/>
          </a:prstGeom>
          <a:solidFill>
            <a:schemeClr val="lt1"/>
          </a:solidFill>
        </p:spPr>
        <p:txBody>
          <a:bodyPr anchorCtr="0" anchor="b" bIns="182875" lIns="457200" spcFirstLastPara="1" rIns="182875" wrap="square" tIns="18287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p15"/>
          <p:cNvSpPr txBox="1"/>
          <p:nvPr>
            <p:ph idx="1" type="body"/>
          </p:nvPr>
        </p:nvSpPr>
        <p:spPr>
          <a:xfrm>
            <a:off x="0" y="1311300"/>
            <a:ext cx="6172800" cy="3832200"/>
          </a:xfrm>
          <a:prstGeom prst="rect">
            <a:avLst/>
          </a:prstGeom>
          <a:solidFill>
            <a:schemeClr val="lt1"/>
          </a:solidFill>
        </p:spPr>
        <p:txBody>
          <a:bodyPr anchorCtr="0" anchor="t" bIns="182875" lIns="457200" spcFirstLastPara="1" rIns="182875" wrap="square" tIns="18287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5"/>
          <p:cNvSpPr txBox="1"/>
          <p:nvPr>
            <p:ph idx="12" type="sldNum"/>
          </p:nvPr>
        </p:nvSpPr>
        <p:spPr>
          <a:xfrm>
            <a:off x="8648775" y="4692925"/>
            <a:ext cx="372300" cy="336000"/>
          </a:xfrm>
          <a:prstGeom prst="rect">
            <a:avLst/>
          </a:prstGeom>
          <a:solidFill>
            <a:schemeClr val="lt1"/>
          </a:solidFill>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dk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375825" y="450150"/>
            <a:ext cx="5370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720962" cy="14365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 name="Google Shape;85;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87" name="Google Shape;8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5400"/>
              <a:buNone/>
              <a:defRPr sz="54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717850" y="2797275"/>
            <a:ext cx="7708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97A9B5"/>
              </a:buClr>
              <a:buSzPts val="2800"/>
              <a:buNone/>
              <a:defRPr sz="2800">
                <a:solidFill>
                  <a:srgbClr val="97A9B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b="49" l="0" r="0" t="49"/>
          <a:stretch/>
        </p:blipFill>
        <p:spPr>
          <a:xfrm>
            <a:off x="377800" y="4128825"/>
            <a:ext cx="1729824" cy="4630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locks">
  <p:cSld name="BLANK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84347" cy="237336"/>
          </a:xfrm>
          <a:prstGeom prst="rect">
            <a:avLst/>
          </a:prstGeom>
          <a:noFill/>
          <a:ln>
            <a:noFill/>
          </a:ln>
        </p:spPr>
      </p:pic>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1" name="Shape 101"/>
        <p:cNvGrpSpPr/>
        <p:nvPr/>
      </p:nvGrpSpPr>
      <p:grpSpPr>
        <a:xfrm>
          <a:off x="0" y="0"/>
          <a:ext cx="0" cy="0"/>
          <a:chOff x="0" y="0"/>
          <a:chExt cx="0" cy="0"/>
        </a:xfrm>
      </p:grpSpPr>
      <p:sp>
        <p:nvSpPr>
          <p:cNvPr id="102" name="Google Shape;102;p22"/>
          <p:cNvSpPr txBox="1"/>
          <p:nvPr>
            <p:ph type="title"/>
          </p:nvPr>
        </p:nvSpPr>
        <p:spPr>
          <a:xfrm>
            <a:off x="749299" y="489391"/>
            <a:ext cx="7645500" cy="878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2"/>
          <p:cNvSpPr txBox="1"/>
          <p:nvPr>
            <p:ph idx="1" type="body"/>
          </p:nvPr>
        </p:nvSpPr>
        <p:spPr>
          <a:xfrm>
            <a:off x="47624" y="1360562"/>
            <a:ext cx="7356600" cy="14595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850">
                <a:solidFill>
                  <a:srgbClr val="DBDBDB"/>
                </a:solidFill>
                <a:latin typeface="Courier New"/>
                <a:ea typeface="Courier New"/>
                <a:cs typeface="Courier New"/>
                <a:sym typeface="Courier New"/>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04" name="Google Shape;104;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22"/>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07" name="Shape 107"/>
        <p:cNvGrpSpPr/>
        <p:nvPr/>
      </p:nvGrpSpPr>
      <p:grpSpPr>
        <a:xfrm>
          <a:off x="0" y="0"/>
          <a:ext cx="0" cy="0"/>
          <a:chOff x="0" y="0"/>
          <a:chExt cx="0" cy="0"/>
        </a:xfrm>
      </p:grpSpPr>
      <p:sp>
        <p:nvSpPr>
          <p:cNvPr id="108" name="Google Shape;108;p23"/>
          <p:cNvSpPr txBox="1"/>
          <p:nvPr>
            <p:ph type="ctrTitle"/>
          </p:nvPr>
        </p:nvSpPr>
        <p:spPr>
          <a:xfrm>
            <a:off x="3276500" y="849093"/>
            <a:ext cx="2591100" cy="36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9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3"/>
          <p:cNvSpPr txBox="1"/>
          <p:nvPr>
            <p:ph idx="1" type="subTitle"/>
          </p:nvPr>
        </p:nvSpPr>
        <p:spPr>
          <a:xfrm>
            <a:off x="1371600" y="2880360"/>
            <a:ext cx="6400800" cy="1286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110" name="Google Shape;110;p2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3"/>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3" name="Shape 113"/>
        <p:cNvGrpSpPr/>
        <p:nvPr/>
      </p:nvGrpSpPr>
      <p:grpSpPr>
        <a:xfrm>
          <a:off x="0" y="0"/>
          <a:ext cx="0" cy="0"/>
          <a:chOff x="0" y="0"/>
          <a:chExt cx="0" cy="0"/>
        </a:xfrm>
      </p:grpSpPr>
      <p:sp>
        <p:nvSpPr>
          <p:cNvPr id="114" name="Google Shape;114;p24"/>
          <p:cNvSpPr txBox="1"/>
          <p:nvPr>
            <p:ph type="title"/>
          </p:nvPr>
        </p:nvSpPr>
        <p:spPr>
          <a:xfrm>
            <a:off x="749299" y="489391"/>
            <a:ext cx="7645500" cy="878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24"/>
          <p:cNvSpPr txBox="1"/>
          <p:nvPr>
            <p:ph idx="1" type="body"/>
          </p:nvPr>
        </p:nvSpPr>
        <p:spPr>
          <a:xfrm>
            <a:off x="-12700" y="1230819"/>
            <a:ext cx="3412500" cy="3525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2250">
                <a:solidFill>
                  <a:schemeClr val="dk1"/>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16" name="Google Shape;116;p24"/>
          <p:cNvSpPr txBox="1"/>
          <p:nvPr>
            <p:ph idx="2" type="body"/>
          </p:nvPr>
        </p:nvSpPr>
        <p:spPr>
          <a:xfrm>
            <a:off x="4768849" y="1142728"/>
            <a:ext cx="3703200" cy="3264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1" i="0" sz="2250">
                <a:solidFill>
                  <a:schemeClr val="lt1"/>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17" name="Google Shape;117;p2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24"/>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a:solidFill>
                  <a:srgbClr val="111111"/>
                </a:solidFill>
                <a:latin typeface="Arial"/>
                <a:ea typeface="Arial"/>
                <a:cs typeface="Arial"/>
                <a:sym typeface="Arial"/>
              </a:defRPr>
            </a:lvl1pPr>
            <a:lvl2pPr indent="0" lvl="1" marL="38100" marR="0" rtl="0" algn="l">
              <a:lnSpc>
                <a:spcPct val="106666"/>
              </a:lnSpc>
              <a:spcBef>
                <a:spcPts val="0"/>
              </a:spcBef>
              <a:buNone/>
              <a:defRPr b="0" i="0" sz="1050">
                <a:solidFill>
                  <a:srgbClr val="111111"/>
                </a:solidFill>
                <a:latin typeface="Arial"/>
                <a:ea typeface="Arial"/>
                <a:cs typeface="Arial"/>
                <a:sym typeface="Arial"/>
              </a:defRPr>
            </a:lvl2pPr>
            <a:lvl3pPr indent="0" lvl="2" marL="38100" marR="0" rtl="0" algn="l">
              <a:lnSpc>
                <a:spcPct val="106666"/>
              </a:lnSpc>
              <a:spcBef>
                <a:spcPts val="0"/>
              </a:spcBef>
              <a:buNone/>
              <a:defRPr b="0" i="0" sz="1050">
                <a:solidFill>
                  <a:srgbClr val="111111"/>
                </a:solidFill>
                <a:latin typeface="Arial"/>
                <a:ea typeface="Arial"/>
                <a:cs typeface="Arial"/>
                <a:sym typeface="Arial"/>
              </a:defRPr>
            </a:lvl3pPr>
            <a:lvl4pPr indent="0" lvl="3" marL="38100" marR="0" rtl="0" algn="l">
              <a:lnSpc>
                <a:spcPct val="106666"/>
              </a:lnSpc>
              <a:spcBef>
                <a:spcPts val="0"/>
              </a:spcBef>
              <a:buNone/>
              <a:defRPr b="0" i="0" sz="1050">
                <a:solidFill>
                  <a:srgbClr val="111111"/>
                </a:solidFill>
                <a:latin typeface="Arial"/>
                <a:ea typeface="Arial"/>
                <a:cs typeface="Arial"/>
                <a:sym typeface="Arial"/>
              </a:defRPr>
            </a:lvl4pPr>
            <a:lvl5pPr indent="0" lvl="4" marL="38100" marR="0" rtl="0" algn="l">
              <a:lnSpc>
                <a:spcPct val="106666"/>
              </a:lnSpc>
              <a:spcBef>
                <a:spcPts val="0"/>
              </a:spcBef>
              <a:buNone/>
              <a:defRPr b="0" i="0" sz="1050">
                <a:solidFill>
                  <a:srgbClr val="111111"/>
                </a:solidFill>
                <a:latin typeface="Arial"/>
                <a:ea typeface="Arial"/>
                <a:cs typeface="Arial"/>
                <a:sym typeface="Arial"/>
              </a:defRPr>
            </a:lvl5pPr>
            <a:lvl6pPr indent="0" lvl="5" marL="38100" marR="0" rtl="0" algn="l">
              <a:lnSpc>
                <a:spcPct val="106666"/>
              </a:lnSpc>
              <a:spcBef>
                <a:spcPts val="0"/>
              </a:spcBef>
              <a:buNone/>
              <a:defRPr b="0" i="0" sz="1050">
                <a:solidFill>
                  <a:srgbClr val="111111"/>
                </a:solidFill>
                <a:latin typeface="Arial"/>
                <a:ea typeface="Arial"/>
                <a:cs typeface="Arial"/>
                <a:sym typeface="Arial"/>
              </a:defRPr>
            </a:lvl6pPr>
            <a:lvl7pPr indent="0" lvl="6" marL="38100" marR="0" rtl="0" algn="l">
              <a:lnSpc>
                <a:spcPct val="106666"/>
              </a:lnSpc>
              <a:spcBef>
                <a:spcPts val="0"/>
              </a:spcBef>
              <a:buNone/>
              <a:defRPr b="0" i="0" sz="1050">
                <a:solidFill>
                  <a:srgbClr val="111111"/>
                </a:solidFill>
                <a:latin typeface="Arial"/>
                <a:ea typeface="Arial"/>
                <a:cs typeface="Arial"/>
                <a:sym typeface="Arial"/>
              </a:defRPr>
            </a:lvl7pPr>
            <a:lvl8pPr indent="0" lvl="7" marL="38100" marR="0" rtl="0" algn="l">
              <a:lnSpc>
                <a:spcPct val="106666"/>
              </a:lnSpc>
              <a:spcBef>
                <a:spcPts val="0"/>
              </a:spcBef>
              <a:buNone/>
              <a:defRPr b="0" i="0" sz="1050">
                <a:solidFill>
                  <a:srgbClr val="111111"/>
                </a:solidFill>
                <a:latin typeface="Arial"/>
                <a:ea typeface="Arial"/>
                <a:cs typeface="Arial"/>
                <a:sym typeface="Arial"/>
              </a:defRPr>
            </a:lvl8pPr>
            <a:lvl9pPr indent="0" lvl="8" marL="38100" marR="0" rtl="0" algn="l">
              <a:lnSpc>
                <a:spcPct val="106666"/>
              </a:lnSpc>
              <a:spcBef>
                <a:spcPts val="0"/>
              </a:spcBef>
              <a:buNone/>
              <a:defRPr b="0" i="0" sz="1050">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0" name="Shape 120"/>
        <p:cNvGrpSpPr/>
        <p:nvPr/>
      </p:nvGrpSpPr>
      <p:grpSpPr>
        <a:xfrm>
          <a:off x="0" y="0"/>
          <a:ext cx="0" cy="0"/>
          <a:chOff x="0" y="0"/>
          <a:chExt cx="0" cy="0"/>
        </a:xfrm>
      </p:grpSpPr>
      <p:sp>
        <p:nvSpPr>
          <p:cNvPr id="121" name="Google Shape;121;p25"/>
          <p:cNvSpPr txBox="1"/>
          <p:nvPr>
            <p:ph type="title"/>
          </p:nvPr>
        </p:nvSpPr>
        <p:spPr>
          <a:xfrm>
            <a:off x="749299" y="489391"/>
            <a:ext cx="7645500" cy="878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5"/>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25" name="Shape 125"/>
        <p:cNvGrpSpPr/>
        <p:nvPr/>
      </p:nvGrpSpPr>
      <p:grpSpPr>
        <a:xfrm>
          <a:off x="0" y="0"/>
          <a:ext cx="0" cy="0"/>
          <a:chOff x="0" y="0"/>
          <a:chExt cx="0" cy="0"/>
        </a:xfrm>
      </p:grpSpPr>
      <p:sp>
        <p:nvSpPr>
          <p:cNvPr id="126" name="Google Shape;126;p2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6"/>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a:solidFill>
                  <a:srgbClr val="111111"/>
                </a:solidFill>
                <a:latin typeface="Arial"/>
                <a:ea typeface="Arial"/>
                <a:cs typeface="Arial"/>
                <a:sym typeface="Arial"/>
              </a:defRPr>
            </a:lvl1pPr>
            <a:lvl2pPr indent="0" lvl="1" marL="38100" marR="0" rtl="0" algn="l">
              <a:lnSpc>
                <a:spcPct val="106666"/>
              </a:lnSpc>
              <a:spcBef>
                <a:spcPts val="0"/>
              </a:spcBef>
              <a:buNone/>
              <a:defRPr b="0" i="0" sz="1050">
                <a:solidFill>
                  <a:srgbClr val="111111"/>
                </a:solidFill>
                <a:latin typeface="Arial"/>
                <a:ea typeface="Arial"/>
                <a:cs typeface="Arial"/>
                <a:sym typeface="Arial"/>
              </a:defRPr>
            </a:lvl2pPr>
            <a:lvl3pPr indent="0" lvl="2" marL="38100" marR="0" rtl="0" algn="l">
              <a:lnSpc>
                <a:spcPct val="106666"/>
              </a:lnSpc>
              <a:spcBef>
                <a:spcPts val="0"/>
              </a:spcBef>
              <a:buNone/>
              <a:defRPr b="0" i="0" sz="1050">
                <a:solidFill>
                  <a:srgbClr val="111111"/>
                </a:solidFill>
                <a:latin typeface="Arial"/>
                <a:ea typeface="Arial"/>
                <a:cs typeface="Arial"/>
                <a:sym typeface="Arial"/>
              </a:defRPr>
            </a:lvl3pPr>
            <a:lvl4pPr indent="0" lvl="3" marL="38100" marR="0" rtl="0" algn="l">
              <a:lnSpc>
                <a:spcPct val="106666"/>
              </a:lnSpc>
              <a:spcBef>
                <a:spcPts val="0"/>
              </a:spcBef>
              <a:buNone/>
              <a:defRPr b="0" i="0" sz="1050">
                <a:solidFill>
                  <a:srgbClr val="111111"/>
                </a:solidFill>
                <a:latin typeface="Arial"/>
                <a:ea typeface="Arial"/>
                <a:cs typeface="Arial"/>
                <a:sym typeface="Arial"/>
              </a:defRPr>
            </a:lvl4pPr>
            <a:lvl5pPr indent="0" lvl="4" marL="38100" marR="0" rtl="0" algn="l">
              <a:lnSpc>
                <a:spcPct val="106666"/>
              </a:lnSpc>
              <a:spcBef>
                <a:spcPts val="0"/>
              </a:spcBef>
              <a:buNone/>
              <a:defRPr b="0" i="0" sz="1050">
                <a:solidFill>
                  <a:srgbClr val="111111"/>
                </a:solidFill>
                <a:latin typeface="Arial"/>
                <a:ea typeface="Arial"/>
                <a:cs typeface="Arial"/>
                <a:sym typeface="Arial"/>
              </a:defRPr>
            </a:lvl5pPr>
            <a:lvl6pPr indent="0" lvl="5" marL="38100" marR="0" rtl="0" algn="l">
              <a:lnSpc>
                <a:spcPct val="106666"/>
              </a:lnSpc>
              <a:spcBef>
                <a:spcPts val="0"/>
              </a:spcBef>
              <a:buNone/>
              <a:defRPr b="0" i="0" sz="1050">
                <a:solidFill>
                  <a:srgbClr val="111111"/>
                </a:solidFill>
                <a:latin typeface="Arial"/>
                <a:ea typeface="Arial"/>
                <a:cs typeface="Arial"/>
                <a:sym typeface="Arial"/>
              </a:defRPr>
            </a:lvl6pPr>
            <a:lvl7pPr indent="0" lvl="6" marL="38100" marR="0" rtl="0" algn="l">
              <a:lnSpc>
                <a:spcPct val="106666"/>
              </a:lnSpc>
              <a:spcBef>
                <a:spcPts val="0"/>
              </a:spcBef>
              <a:buNone/>
              <a:defRPr b="0" i="0" sz="1050">
                <a:solidFill>
                  <a:srgbClr val="111111"/>
                </a:solidFill>
                <a:latin typeface="Arial"/>
                <a:ea typeface="Arial"/>
                <a:cs typeface="Arial"/>
                <a:sym typeface="Arial"/>
              </a:defRPr>
            </a:lvl7pPr>
            <a:lvl8pPr indent="0" lvl="7" marL="38100" marR="0" rtl="0" algn="l">
              <a:lnSpc>
                <a:spcPct val="106666"/>
              </a:lnSpc>
              <a:spcBef>
                <a:spcPts val="0"/>
              </a:spcBef>
              <a:buNone/>
              <a:defRPr b="0" i="0" sz="1050">
                <a:solidFill>
                  <a:srgbClr val="111111"/>
                </a:solidFill>
                <a:latin typeface="Arial"/>
                <a:ea typeface="Arial"/>
                <a:cs typeface="Arial"/>
                <a:sym typeface="Arial"/>
              </a:defRPr>
            </a:lvl8pPr>
            <a:lvl9pPr indent="0" lvl="8" marL="38100" marR="0" rtl="0" algn="l">
              <a:lnSpc>
                <a:spcPct val="106666"/>
              </a:lnSpc>
              <a:spcBef>
                <a:spcPts val="0"/>
              </a:spcBef>
              <a:buNone/>
              <a:defRPr b="0" i="0" sz="1050">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BJECT_1">
    <p:spTree>
      <p:nvGrpSpPr>
        <p:cNvPr id="129" name="Shape 129"/>
        <p:cNvGrpSpPr/>
        <p:nvPr/>
      </p:nvGrpSpPr>
      <p:grpSpPr>
        <a:xfrm>
          <a:off x="0" y="0"/>
          <a:ext cx="0" cy="0"/>
          <a:chOff x="0" y="0"/>
          <a:chExt cx="0" cy="0"/>
        </a:xfrm>
      </p:grpSpPr>
      <p:sp>
        <p:nvSpPr>
          <p:cNvPr id="130" name="Google Shape;130;p27"/>
          <p:cNvSpPr txBox="1"/>
          <p:nvPr>
            <p:ph type="title"/>
          </p:nvPr>
        </p:nvSpPr>
        <p:spPr>
          <a:xfrm>
            <a:off x="7801520" y="34257"/>
            <a:ext cx="1256700" cy="283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2250">
                <a:solidFill>
                  <a:schemeClr val="lt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2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7"/>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u="none" cap="none" strike="noStrike">
                <a:solidFill>
                  <a:srgbClr val="111111"/>
                </a:solidFill>
                <a:latin typeface="Arial"/>
                <a:ea typeface="Arial"/>
                <a:cs typeface="Arial"/>
                <a:sym typeface="Arial"/>
              </a:defRPr>
            </a:lvl1pPr>
            <a:lvl2pPr indent="0" lvl="1" marL="38100" marR="0" rtl="0" algn="l">
              <a:lnSpc>
                <a:spcPct val="106666"/>
              </a:lnSpc>
              <a:spcBef>
                <a:spcPts val="0"/>
              </a:spcBef>
              <a:buNone/>
              <a:defRPr b="0" i="0" sz="1050" u="none" cap="none" strike="noStrike">
                <a:solidFill>
                  <a:srgbClr val="111111"/>
                </a:solidFill>
                <a:latin typeface="Arial"/>
                <a:ea typeface="Arial"/>
                <a:cs typeface="Arial"/>
                <a:sym typeface="Arial"/>
              </a:defRPr>
            </a:lvl2pPr>
            <a:lvl3pPr indent="0" lvl="2" marL="38100" marR="0" rtl="0" algn="l">
              <a:lnSpc>
                <a:spcPct val="106666"/>
              </a:lnSpc>
              <a:spcBef>
                <a:spcPts val="0"/>
              </a:spcBef>
              <a:buNone/>
              <a:defRPr b="0" i="0" sz="1050" u="none" cap="none" strike="noStrike">
                <a:solidFill>
                  <a:srgbClr val="111111"/>
                </a:solidFill>
                <a:latin typeface="Arial"/>
                <a:ea typeface="Arial"/>
                <a:cs typeface="Arial"/>
                <a:sym typeface="Arial"/>
              </a:defRPr>
            </a:lvl3pPr>
            <a:lvl4pPr indent="0" lvl="3" marL="38100" marR="0" rtl="0" algn="l">
              <a:lnSpc>
                <a:spcPct val="106666"/>
              </a:lnSpc>
              <a:spcBef>
                <a:spcPts val="0"/>
              </a:spcBef>
              <a:buNone/>
              <a:defRPr b="0" i="0" sz="1050" u="none" cap="none" strike="noStrike">
                <a:solidFill>
                  <a:srgbClr val="111111"/>
                </a:solidFill>
                <a:latin typeface="Arial"/>
                <a:ea typeface="Arial"/>
                <a:cs typeface="Arial"/>
                <a:sym typeface="Arial"/>
              </a:defRPr>
            </a:lvl4pPr>
            <a:lvl5pPr indent="0" lvl="4" marL="38100" marR="0" rtl="0" algn="l">
              <a:lnSpc>
                <a:spcPct val="106666"/>
              </a:lnSpc>
              <a:spcBef>
                <a:spcPts val="0"/>
              </a:spcBef>
              <a:buNone/>
              <a:defRPr b="0" i="0" sz="1050" u="none" cap="none" strike="noStrike">
                <a:solidFill>
                  <a:srgbClr val="111111"/>
                </a:solidFill>
                <a:latin typeface="Arial"/>
                <a:ea typeface="Arial"/>
                <a:cs typeface="Arial"/>
                <a:sym typeface="Arial"/>
              </a:defRPr>
            </a:lvl5pPr>
            <a:lvl6pPr indent="0" lvl="5" marL="38100" marR="0" rtl="0" algn="l">
              <a:lnSpc>
                <a:spcPct val="106666"/>
              </a:lnSpc>
              <a:spcBef>
                <a:spcPts val="0"/>
              </a:spcBef>
              <a:buNone/>
              <a:defRPr b="0" i="0" sz="1050" u="none" cap="none" strike="noStrike">
                <a:solidFill>
                  <a:srgbClr val="111111"/>
                </a:solidFill>
                <a:latin typeface="Arial"/>
                <a:ea typeface="Arial"/>
                <a:cs typeface="Arial"/>
                <a:sym typeface="Arial"/>
              </a:defRPr>
            </a:lvl6pPr>
            <a:lvl7pPr indent="0" lvl="6" marL="38100" marR="0" rtl="0" algn="l">
              <a:lnSpc>
                <a:spcPct val="106666"/>
              </a:lnSpc>
              <a:spcBef>
                <a:spcPts val="0"/>
              </a:spcBef>
              <a:buNone/>
              <a:defRPr b="0" i="0" sz="1050" u="none" cap="none" strike="noStrike">
                <a:solidFill>
                  <a:srgbClr val="111111"/>
                </a:solidFill>
                <a:latin typeface="Arial"/>
                <a:ea typeface="Arial"/>
                <a:cs typeface="Arial"/>
                <a:sym typeface="Arial"/>
              </a:defRPr>
            </a:lvl7pPr>
            <a:lvl8pPr indent="0" lvl="7" marL="38100" marR="0" rtl="0" algn="l">
              <a:lnSpc>
                <a:spcPct val="106666"/>
              </a:lnSpc>
              <a:spcBef>
                <a:spcPts val="0"/>
              </a:spcBef>
              <a:buNone/>
              <a:defRPr b="0" i="0" sz="1050" u="none" cap="none" strike="noStrike">
                <a:solidFill>
                  <a:srgbClr val="111111"/>
                </a:solidFill>
                <a:latin typeface="Arial"/>
                <a:ea typeface="Arial"/>
                <a:cs typeface="Arial"/>
                <a:sym typeface="Arial"/>
              </a:defRPr>
            </a:lvl8pPr>
            <a:lvl9pPr indent="0" lvl="8" marL="38100" marR="0" rtl="0" algn="l">
              <a:lnSpc>
                <a:spcPct val="106666"/>
              </a:lnSpc>
              <a:spcBef>
                <a:spcPts val="0"/>
              </a:spcBef>
              <a:buNone/>
              <a:defRPr b="0" i="0" sz="1050" u="none" cap="none" strike="noStrike">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spTree>
      <p:nvGrpSpPr>
        <p:cNvPr id="134" name="Shape 134"/>
        <p:cNvGrpSpPr/>
        <p:nvPr/>
      </p:nvGrpSpPr>
      <p:grpSpPr>
        <a:xfrm>
          <a:off x="0" y="0"/>
          <a:ext cx="0" cy="0"/>
          <a:chOff x="0" y="0"/>
          <a:chExt cx="0" cy="0"/>
        </a:xfrm>
      </p:grpSpPr>
      <p:sp>
        <p:nvSpPr>
          <p:cNvPr id="135" name="Google Shape;135;p28"/>
          <p:cNvSpPr txBox="1"/>
          <p:nvPr>
            <p:ph type="ctrTitle"/>
          </p:nvPr>
        </p:nvSpPr>
        <p:spPr>
          <a:xfrm>
            <a:off x="3858319" y="504073"/>
            <a:ext cx="1465500" cy="521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425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28"/>
          <p:cNvSpPr txBox="1"/>
          <p:nvPr>
            <p:ph idx="1" type="subTitle"/>
          </p:nvPr>
        </p:nvSpPr>
        <p:spPr>
          <a:xfrm>
            <a:off x="1371600" y="2880360"/>
            <a:ext cx="6400800" cy="1286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137" name="Google Shape;137;p2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28"/>
          <p:cNvSpPr txBox="1"/>
          <p:nvPr>
            <p:ph idx="12" type="sldNum"/>
          </p:nvPr>
        </p:nvSpPr>
        <p:spPr>
          <a:xfrm>
            <a:off x="8833693" y="4932227"/>
            <a:ext cx="237600" cy="161700"/>
          </a:xfrm>
          <a:prstGeom prst="rect">
            <a:avLst/>
          </a:prstGeom>
          <a:noFill/>
          <a:ln>
            <a:noFill/>
          </a:ln>
        </p:spPr>
        <p:txBody>
          <a:bodyPr anchorCtr="0" anchor="t" bIns="0" lIns="0" spcFirstLastPara="1" rIns="0" wrap="square" tIns="0">
            <a:spAutoFit/>
          </a:bodyPr>
          <a:lstStyle>
            <a:lvl1pPr indent="0" lvl="0" marL="38100" marR="0" rtl="0" algn="l">
              <a:lnSpc>
                <a:spcPct val="106666"/>
              </a:lnSpc>
              <a:spcBef>
                <a:spcPts val="0"/>
              </a:spcBef>
              <a:buNone/>
              <a:defRPr b="0" i="0" sz="1050">
                <a:solidFill>
                  <a:srgbClr val="111111"/>
                </a:solidFill>
                <a:latin typeface="Arial"/>
                <a:ea typeface="Arial"/>
                <a:cs typeface="Arial"/>
                <a:sym typeface="Arial"/>
              </a:defRPr>
            </a:lvl1pPr>
            <a:lvl2pPr indent="0" lvl="1" marL="38100" marR="0" rtl="0" algn="l">
              <a:lnSpc>
                <a:spcPct val="106666"/>
              </a:lnSpc>
              <a:spcBef>
                <a:spcPts val="0"/>
              </a:spcBef>
              <a:buNone/>
              <a:defRPr b="0" i="0" sz="1050">
                <a:solidFill>
                  <a:srgbClr val="111111"/>
                </a:solidFill>
                <a:latin typeface="Arial"/>
                <a:ea typeface="Arial"/>
                <a:cs typeface="Arial"/>
                <a:sym typeface="Arial"/>
              </a:defRPr>
            </a:lvl2pPr>
            <a:lvl3pPr indent="0" lvl="2" marL="38100" marR="0" rtl="0" algn="l">
              <a:lnSpc>
                <a:spcPct val="106666"/>
              </a:lnSpc>
              <a:spcBef>
                <a:spcPts val="0"/>
              </a:spcBef>
              <a:buNone/>
              <a:defRPr b="0" i="0" sz="1050">
                <a:solidFill>
                  <a:srgbClr val="111111"/>
                </a:solidFill>
                <a:latin typeface="Arial"/>
                <a:ea typeface="Arial"/>
                <a:cs typeface="Arial"/>
                <a:sym typeface="Arial"/>
              </a:defRPr>
            </a:lvl3pPr>
            <a:lvl4pPr indent="0" lvl="3" marL="38100" marR="0" rtl="0" algn="l">
              <a:lnSpc>
                <a:spcPct val="106666"/>
              </a:lnSpc>
              <a:spcBef>
                <a:spcPts val="0"/>
              </a:spcBef>
              <a:buNone/>
              <a:defRPr b="0" i="0" sz="1050">
                <a:solidFill>
                  <a:srgbClr val="111111"/>
                </a:solidFill>
                <a:latin typeface="Arial"/>
                <a:ea typeface="Arial"/>
                <a:cs typeface="Arial"/>
                <a:sym typeface="Arial"/>
              </a:defRPr>
            </a:lvl4pPr>
            <a:lvl5pPr indent="0" lvl="4" marL="38100" marR="0" rtl="0" algn="l">
              <a:lnSpc>
                <a:spcPct val="106666"/>
              </a:lnSpc>
              <a:spcBef>
                <a:spcPts val="0"/>
              </a:spcBef>
              <a:buNone/>
              <a:defRPr b="0" i="0" sz="1050">
                <a:solidFill>
                  <a:srgbClr val="111111"/>
                </a:solidFill>
                <a:latin typeface="Arial"/>
                <a:ea typeface="Arial"/>
                <a:cs typeface="Arial"/>
                <a:sym typeface="Arial"/>
              </a:defRPr>
            </a:lvl5pPr>
            <a:lvl6pPr indent="0" lvl="5" marL="38100" marR="0" rtl="0" algn="l">
              <a:lnSpc>
                <a:spcPct val="106666"/>
              </a:lnSpc>
              <a:spcBef>
                <a:spcPts val="0"/>
              </a:spcBef>
              <a:buNone/>
              <a:defRPr b="0" i="0" sz="1050">
                <a:solidFill>
                  <a:srgbClr val="111111"/>
                </a:solidFill>
                <a:latin typeface="Arial"/>
                <a:ea typeface="Arial"/>
                <a:cs typeface="Arial"/>
                <a:sym typeface="Arial"/>
              </a:defRPr>
            </a:lvl6pPr>
            <a:lvl7pPr indent="0" lvl="6" marL="38100" marR="0" rtl="0" algn="l">
              <a:lnSpc>
                <a:spcPct val="106666"/>
              </a:lnSpc>
              <a:spcBef>
                <a:spcPts val="0"/>
              </a:spcBef>
              <a:buNone/>
              <a:defRPr b="0" i="0" sz="1050">
                <a:solidFill>
                  <a:srgbClr val="111111"/>
                </a:solidFill>
                <a:latin typeface="Arial"/>
                <a:ea typeface="Arial"/>
                <a:cs typeface="Arial"/>
                <a:sym typeface="Arial"/>
              </a:defRPr>
            </a:lvl7pPr>
            <a:lvl8pPr indent="0" lvl="7" marL="38100" marR="0" rtl="0" algn="l">
              <a:lnSpc>
                <a:spcPct val="106666"/>
              </a:lnSpc>
              <a:spcBef>
                <a:spcPts val="0"/>
              </a:spcBef>
              <a:buNone/>
              <a:defRPr b="0" i="0" sz="1050">
                <a:solidFill>
                  <a:srgbClr val="111111"/>
                </a:solidFill>
                <a:latin typeface="Arial"/>
                <a:ea typeface="Arial"/>
                <a:cs typeface="Arial"/>
                <a:sym typeface="Arial"/>
              </a:defRPr>
            </a:lvl8pPr>
            <a:lvl9pPr indent="0" lvl="8" marL="38100" marR="0" rtl="0" algn="l">
              <a:lnSpc>
                <a:spcPct val="106666"/>
              </a:lnSpc>
              <a:spcBef>
                <a:spcPts val="0"/>
              </a:spcBef>
              <a:buNone/>
              <a:defRPr b="0" i="0" sz="1050">
                <a:solidFill>
                  <a:srgbClr val="11111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ink">
  <p:cSld name="SECTION_HEADER_1_1">
    <p:bg>
      <p:bgPr>
        <a:solidFill>
          <a:schemeClr val="accent4"/>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_1_1">
    <p:bg>
      <p:bgPr>
        <a:solidFill>
          <a:schemeClr val="accent1"/>
        </a:solidFill>
      </p:bgPr>
    </p:bg>
    <p:spTree>
      <p:nvGrpSpPr>
        <p:cNvPr id="30" name="Shape 30"/>
        <p:cNvGrpSpPr/>
        <p:nvPr/>
      </p:nvGrpSpPr>
      <p:grpSpPr>
        <a:xfrm>
          <a:off x="0" y="0"/>
          <a:ext cx="0" cy="0"/>
          <a:chOff x="0" y="0"/>
          <a:chExt cx="0" cy="0"/>
        </a:xfrm>
      </p:grpSpPr>
      <p:sp>
        <p:nvSpPr>
          <p:cNvPr id="31" name="Google Shape;31;p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SECTION_HEADER_1_1_1_1">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yellow">
  <p:cSld name="SECTION_HEADER_1_1_1_1_1">
    <p:bg>
      <p:bgPr>
        <a:solidFill>
          <a:schemeClr val="accent3"/>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b="3104" l="0" r="0" t="3095"/>
          <a:stretch/>
        </p:blipFill>
        <p:spPr>
          <a:xfrm>
            <a:off x="238400" y="4591675"/>
            <a:ext cx="368950" cy="307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indent="-317500" lvl="1" marL="9144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indent="-317500" lvl="2" marL="13716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indent="-317500" lvl="3" marL="18288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indent="-317500" lvl="4" marL="22860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indent="-317500" lvl="5" marL="27432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indent="-317500" lvl="6" marL="32004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indent="-317500" lvl="7" marL="36576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indent="-317500" lvl="8" marL="41148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hackr.io/blog/best-python-librari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docs.python.org/3/library/math.html" TargetMode="External"/><Relationship Id="rId4" Type="http://schemas.openxmlformats.org/officeDocument/2006/relationships/hyperlink" Target="https://docs.python.org/3/library/statistics.html" TargetMode="External"/><Relationship Id="rId5" Type="http://schemas.openxmlformats.org/officeDocument/2006/relationships/hyperlink" Target="https://hackr.io/blog/best-python-libr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ctrTitle"/>
          </p:nvPr>
        </p:nvSpPr>
        <p:spPr>
          <a:xfrm>
            <a:off x="717750" y="1371325"/>
            <a:ext cx="7708500" cy="14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120"/>
              <a:t>Libraries</a:t>
            </a:r>
            <a:endParaRPr sz="4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Statistics Library</a:t>
            </a:r>
            <a:endParaRPr/>
          </a:p>
        </p:txBody>
      </p:sp>
      <p:sp>
        <p:nvSpPr>
          <p:cNvPr id="199" name="Google Shape;19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statistics library is a more convenient way to compute the mean, median, mode, and other statistical measures.</a:t>
            </a:r>
            <a:endParaRPr/>
          </a:p>
          <a:p>
            <a:pPr indent="0" lvl="0" marL="0" rtl="0" algn="l">
              <a:spcBef>
                <a:spcPts val="1200"/>
              </a:spcBef>
              <a:spcAft>
                <a:spcPts val="0"/>
              </a:spcAft>
              <a:buNone/>
            </a:pPr>
            <a:r>
              <a:rPr lang="en"/>
              <a:t>You can always compute them manually using Python, but if you import statistics, you can do it only one line, which saves a lot of time.</a:t>
            </a:r>
            <a:endParaRPr/>
          </a:p>
          <a:p>
            <a:pPr indent="0" lvl="0" marL="0" rtl="0" algn="l">
              <a:spcBef>
                <a:spcPts val="1200"/>
              </a:spcBef>
              <a:spcAft>
                <a:spcPts val="1200"/>
              </a:spcAft>
              <a:buNone/>
            </a:pPr>
            <a:r>
              <a:rPr lang="en"/>
              <a:t>Let’s rewrite the </a:t>
            </a:r>
            <a:r>
              <a:rPr lang="en"/>
              <a:t>median</a:t>
            </a:r>
            <a:r>
              <a:rPr lang="en"/>
              <a:t> example to use the statistics median() function instead.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Outside Libraries</a:t>
            </a:r>
            <a:endParaRPr/>
          </a:p>
        </p:txBody>
      </p:sp>
      <p:sp>
        <p:nvSpPr>
          <p:cNvPr id="205" name="Google Shape;20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outside libraries to choose from. This is one of the main strengths of Python - it’s a popular programming language, so many people have written libraries to go along with it. There are thousands of libraries to choose from, and many of them are free and open source.</a:t>
            </a:r>
            <a:endParaRPr/>
          </a:p>
          <a:p>
            <a:pPr indent="0" lvl="0" marL="0" rtl="0" algn="l">
              <a:spcBef>
                <a:spcPts val="1200"/>
              </a:spcBef>
              <a:spcAft>
                <a:spcPts val="0"/>
              </a:spcAft>
              <a:buNone/>
            </a:pPr>
            <a:r>
              <a:rPr lang="en" u="sng">
                <a:solidFill>
                  <a:schemeClr val="hlink"/>
                </a:solidFill>
                <a:hlinkClick r:id="rId3"/>
              </a:rPr>
              <a:t>Here</a:t>
            </a:r>
            <a:r>
              <a:rPr lang="en"/>
              <a:t> is a list of some popular Python libraries.</a:t>
            </a:r>
            <a:endParaRPr/>
          </a:p>
          <a:p>
            <a:pPr indent="-342900" lvl="0" marL="457200" rtl="0" algn="l">
              <a:spcBef>
                <a:spcPts val="1200"/>
              </a:spcBef>
              <a:spcAft>
                <a:spcPts val="0"/>
              </a:spcAft>
              <a:buSzPts val="1800"/>
              <a:buChar char="●"/>
            </a:pPr>
            <a:r>
              <a:rPr lang="en"/>
              <a:t>Many Python libraries are built on top of other libraries. For example, Pandas is built on NumPy, and Seaborn is built on Matplotlib.</a:t>
            </a:r>
            <a:endParaRPr/>
          </a:p>
          <a:p>
            <a:pPr indent="0" lvl="0" marL="0" rtl="0" algn="l">
              <a:spcBef>
                <a:spcPts val="1200"/>
              </a:spcBef>
              <a:spcAft>
                <a:spcPts val="1200"/>
              </a:spcAft>
              <a:buNone/>
            </a:pPr>
            <a:r>
              <a:rPr lang="en"/>
              <a:t>What are some Python libraries you would like to use in your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Libraries with Pip</a:t>
            </a:r>
            <a:endParaRPr/>
          </a:p>
        </p:txBody>
      </p:sp>
      <p:sp>
        <p:nvSpPr>
          <p:cNvPr id="211" name="Google Shape;21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Importing outside libraries requires more steps than using built-in modules from the default Python library.</a:t>
            </a:r>
            <a:endParaRPr/>
          </a:p>
          <a:p>
            <a:pPr indent="0" lvl="0" marL="0" rtl="0" algn="l">
              <a:spcBef>
                <a:spcPts val="1200"/>
              </a:spcBef>
              <a:spcAft>
                <a:spcPts val="0"/>
              </a:spcAft>
              <a:buNone/>
            </a:pPr>
            <a:r>
              <a:rPr lang="en"/>
              <a:t>One way to install libraries is with </a:t>
            </a:r>
            <a:r>
              <a:rPr lang="en">
                <a:latin typeface="Consolas"/>
                <a:ea typeface="Consolas"/>
                <a:cs typeface="Consolas"/>
                <a:sym typeface="Consolas"/>
              </a:rPr>
              <a:t>pip</a:t>
            </a:r>
            <a:r>
              <a:rPr lang="en"/>
              <a:t>.</a:t>
            </a:r>
            <a:endParaRPr/>
          </a:p>
          <a:p>
            <a:pPr indent="0" lvl="0" marL="0" rtl="0" algn="l">
              <a:spcBef>
                <a:spcPts val="1200"/>
              </a:spcBef>
              <a:spcAft>
                <a:spcPts val="0"/>
              </a:spcAft>
              <a:buNone/>
            </a:pPr>
            <a:r>
              <a:rPr lang="en"/>
              <a:t>In VSCode, open the terminal, and type this line:</a:t>
            </a:r>
            <a:endParaRPr/>
          </a:p>
          <a:p>
            <a:pPr indent="0" lvl="0" marL="0" rtl="0" algn="l">
              <a:spcBef>
                <a:spcPts val="1200"/>
              </a:spcBef>
              <a:spcAft>
                <a:spcPts val="0"/>
              </a:spcAft>
              <a:buNone/>
            </a:pPr>
            <a:r>
              <a:rPr lang="en">
                <a:latin typeface="Consolas"/>
                <a:ea typeface="Consolas"/>
                <a:cs typeface="Consolas"/>
                <a:sym typeface="Consolas"/>
              </a:rPr>
              <a:t>p</a:t>
            </a:r>
            <a:r>
              <a:rPr lang="en">
                <a:latin typeface="Consolas"/>
                <a:ea typeface="Consolas"/>
                <a:cs typeface="Consolas"/>
                <a:sym typeface="Consolas"/>
              </a:rPr>
              <a:t>ip install [package name]</a:t>
            </a:r>
            <a:endParaRPr>
              <a:latin typeface="Consolas"/>
              <a:ea typeface="Consolas"/>
              <a:cs typeface="Consolas"/>
              <a:sym typeface="Consolas"/>
            </a:endParaRPr>
          </a:p>
          <a:p>
            <a:pPr indent="0" lvl="0" marL="0" rtl="0" algn="l">
              <a:spcBef>
                <a:spcPts val="1200"/>
              </a:spcBef>
              <a:spcAft>
                <a:spcPts val="0"/>
              </a:spcAft>
              <a:buNone/>
            </a:pPr>
            <a:r>
              <a:rPr lang="en"/>
              <a:t>For example, if you want to install NumPy, you would type:</a:t>
            </a:r>
            <a:endParaRPr/>
          </a:p>
          <a:p>
            <a:pPr indent="0" lvl="0" marL="0" rtl="0" algn="l">
              <a:spcBef>
                <a:spcPts val="1200"/>
              </a:spcBef>
              <a:spcAft>
                <a:spcPts val="1200"/>
              </a:spcAft>
              <a:buNone/>
            </a:pPr>
            <a:r>
              <a:rPr lang="en">
                <a:latin typeface="Consolas"/>
                <a:ea typeface="Consolas"/>
                <a:cs typeface="Consolas"/>
                <a:sym typeface="Consolas"/>
              </a:rPr>
              <a:t>p</a:t>
            </a:r>
            <a:r>
              <a:rPr lang="en">
                <a:latin typeface="Consolas"/>
                <a:ea typeface="Consolas"/>
                <a:cs typeface="Consolas"/>
                <a:sym typeface="Consolas"/>
              </a:rPr>
              <a:t>ip install numpy</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Outside Libraries</a:t>
            </a:r>
            <a:endParaRPr/>
          </a:p>
        </p:txBody>
      </p:sp>
      <p:sp>
        <p:nvSpPr>
          <p:cNvPr id="217" name="Google Shape;21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you’ve installed a library using pip, now you can import and use it just like a default Python library.</a:t>
            </a:r>
            <a:endParaRPr/>
          </a:p>
          <a:p>
            <a:pPr indent="0" lvl="0" marL="0" rtl="0" algn="l">
              <a:spcBef>
                <a:spcPts val="1200"/>
              </a:spcBef>
              <a:spcAft>
                <a:spcPts val="0"/>
              </a:spcAft>
              <a:buNone/>
            </a:pPr>
            <a:r>
              <a:rPr lang="en"/>
              <a:t>For example, if you installed NumPy, you can type this line to import it and shorten the name to np:</a:t>
            </a:r>
            <a:endParaRPr/>
          </a:p>
          <a:p>
            <a:pPr indent="0" lvl="0" marL="0" rtl="0" algn="l">
              <a:spcBef>
                <a:spcPts val="1200"/>
              </a:spcBef>
              <a:spcAft>
                <a:spcPts val="0"/>
              </a:spcAft>
              <a:buNone/>
            </a:pPr>
            <a:r>
              <a:rPr lang="en">
                <a:latin typeface="Consolas"/>
                <a:ea typeface="Consolas"/>
                <a:cs typeface="Consolas"/>
                <a:sym typeface="Consolas"/>
              </a:rPr>
              <a:t>i</a:t>
            </a:r>
            <a:r>
              <a:rPr lang="en">
                <a:latin typeface="Consolas"/>
                <a:ea typeface="Consolas"/>
                <a:cs typeface="Consolas"/>
                <a:sym typeface="Consolas"/>
              </a:rPr>
              <a:t>mport numpy as np</a:t>
            </a:r>
            <a:endParaRPr>
              <a:latin typeface="Consolas"/>
              <a:ea typeface="Consolas"/>
              <a:cs typeface="Consolas"/>
              <a:sym typeface="Consolas"/>
            </a:endParaRPr>
          </a:p>
          <a:p>
            <a:pPr indent="0" lvl="0" marL="0" rtl="0" algn="l">
              <a:spcBef>
                <a:spcPts val="1200"/>
              </a:spcBef>
              <a:spcAft>
                <a:spcPts val="1200"/>
              </a:spcAft>
              <a:buNone/>
            </a:pPr>
            <a:r>
              <a:rPr lang="en"/>
              <a:t>Now you can use your library, just like we’ve seen before.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1109400" y="1845600"/>
            <a:ext cx="6925200" cy="14523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a:t>Exercise: Import an outside library of your choice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28" name="Google Shape;22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 library: </a:t>
            </a:r>
            <a:r>
              <a:rPr lang="en" u="sng">
                <a:solidFill>
                  <a:schemeClr val="hlink"/>
                </a:solidFill>
                <a:hlinkClick r:id="rId3"/>
              </a:rPr>
              <a:t>https://docs.python.org/3/library/math.html</a:t>
            </a:r>
            <a:r>
              <a:rPr lang="en"/>
              <a:t> </a:t>
            </a:r>
            <a:endParaRPr/>
          </a:p>
          <a:p>
            <a:pPr indent="0" lvl="0" marL="0" rtl="0" algn="l">
              <a:spcBef>
                <a:spcPts val="1200"/>
              </a:spcBef>
              <a:spcAft>
                <a:spcPts val="0"/>
              </a:spcAft>
              <a:buNone/>
            </a:pPr>
            <a:r>
              <a:rPr lang="en"/>
              <a:t>Stats library: </a:t>
            </a:r>
            <a:r>
              <a:rPr lang="en" u="sng">
                <a:solidFill>
                  <a:schemeClr val="hlink"/>
                </a:solidFill>
                <a:hlinkClick r:id="rId4"/>
              </a:rPr>
              <a:t>https://docs.python.org/3/library/statistics.html</a:t>
            </a:r>
            <a:r>
              <a:rPr lang="en"/>
              <a:t> </a:t>
            </a:r>
            <a:endParaRPr/>
          </a:p>
          <a:p>
            <a:pPr indent="0" lvl="0" marL="0" rtl="0" algn="l">
              <a:spcBef>
                <a:spcPts val="1200"/>
              </a:spcBef>
              <a:spcAft>
                <a:spcPts val="0"/>
              </a:spcAft>
              <a:buNone/>
            </a:pPr>
            <a:r>
              <a:rPr lang="en"/>
              <a:t>Popular Python libraries: </a:t>
            </a:r>
            <a:r>
              <a:rPr lang="en" u="sng">
                <a:solidFill>
                  <a:schemeClr val="hlink"/>
                </a:solidFill>
                <a:hlinkClick r:id="rId5"/>
              </a:rPr>
              <a:t>https://hackr.io/blog/best-python-libraries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38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a:t>
            </a:r>
            <a:endParaRPr/>
          </a:p>
        </p:txBody>
      </p:sp>
      <p:sp>
        <p:nvSpPr>
          <p:cNvPr id="150" name="Google Shape;150;p30"/>
          <p:cNvSpPr txBox="1"/>
          <p:nvPr>
            <p:ph idx="1" type="body"/>
          </p:nvPr>
        </p:nvSpPr>
        <p:spPr>
          <a:xfrm>
            <a:off x="311700" y="1036625"/>
            <a:ext cx="8520600" cy="38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built-in Python standard library has</a:t>
            </a:r>
            <a:r>
              <a:rPr lang="en"/>
              <a:t> modules that can be used for common tasks such as mathematical operations, file handling, and more.</a:t>
            </a:r>
            <a:endParaRPr/>
          </a:p>
          <a:p>
            <a:pPr indent="0" lvl="0" marL="0" rtl="0" algn="l">
              <a:spcBef>
                <a:spcPts val="1000"/>
              </a:spcBef>
              <a:spcAft>
                <a:spcPts val="0"/>
              </a:spcAft>
              <a:buNone/>
            </a:pPr>
            <a:r>
              <a:rPr lang="en"/>
              <a:t>There are also libraries from outside sources that are used for various tasks such as image manipulation, GUI applications, data analysis, data visualization, machine learning, and many more topics. Some examples:</a:t>
            </a:r>
            <a:endParaRPr/>
          </a:p>
          <a:p>
            <a:pPr indent="-342900" lvl="0" marL="457200" rtl="0" algn="l">
              <a:spcBef>
                <a:spcPts val="1000"/>
              </a:spcBef>
              <a:spcAft>
                <a:spcPts val="0"/>
              </a:spcAft>
              <a:buSzPts val="1800"/>
              <a:buChar char="●"/>
            </a:pPr>
            <a:r>
              <a:rPr lang="en"/>
              <a:t>Pillow - image manipulation</a:t>
            </a:r>
            <a:endParaRPr/>
          </a:p>
          <a:p>
            <a:pPr indent="-342900" lvl="0" marL="457200" rtl="0" algn="l">
              <a:spcBef>
                <a:spcPts val="1000"/>
              </a:spcBef>
              <a:spcAft>
                <a:spcPts val="0"/>
              </a:spcAft>
              <a:buSzPts val="1800"/>
              <a:buChar char="●"/>
            </a:pPr>
            <a:r>
              <a:rPr lang="en"/>
              <a:t>Tkinter - GUI development</a:t>
            </a:r>
            <a:endParaRPr/>
          </a:p>
          <a:p>
            <a:pPr indent="-342900" lvl="0" marL="457200" rtl="0" algn="l">
              <a:spcBef>
                <a:spcPts val="1000"/>
              </a:spcBef>
              <a:spcAft>
                <a:spcPts val="0"/>
              </a:spcAft>
              <a:buSzPts val="1800"/>
              <a:buChar char="●"/>
            </a:pPr>
            <a:r>
              <a:rPr lang="en"/>
              <a:t>NumPy - </a:t>
            </a:r>
            <a:r>
              <a:rPr lang="en"/>
              <a:t>numerical</a:t>
            </a:r>
            <a:r>
              <a:rPr lang="en"/>
              <a:t> computing and data analysis</a:t>
            </a:r>
            <a:endParaRPr/>
          </a:p>
          <a:p>
            <a:pPr indent="-342900" lvl="0" marL="457200" rtl="0" algn="l">
              <a:spcBef>
                <a:spcPts val="1000"/>
              </a:spcBef>
              <a:spcAft>
                <a:spcPts val="1000"/>
              </a:spcAft>
              <a:buSzPts val="1800"/>
              <a:buChar char="●"/>
            </a:pPr>
            <a:r>
              <a:rPr lang="en"/>
              <a:t>Pandas - data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32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Terms related to Libraries</a:t>
            </a:r>
            <a:endParaRPr/>
          </a:p>
        </p:txBody>
      </p:sp>
      <p:sp>
        <p:nvSpPr>
          <p:cNvPr id="156" name="Google Shape;156;p31"/>
          <p:cNvSpPr txBox="1"/>
          <p:nvPr>
            <p:ph idx="1" type="body"/>
          </p:nvPr>
        </p:nvSpPr>
        <p:spPr>
          <a:xfrm>
            <a:off x="311700" y="1016000"/>
            <a:ext cx="8520600" cy="3930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solidFill>
                  <a:schemeClr val="accent1"/>
                </a:solidFill>
              </a:rPr>
              <a:t>Library: </a:t>
            </a:r>
            <a:r>
              <a:rPr lang="en" sz="1700"/>
              <a:t>A collection of code that can be used for many applications. For example, the Python standard library has math, statistics, etc.</a:t>
            </a:r>
            <a:endParaRPr sz="1700"/>
          </a:p>
          <a:p>
            <a:pPr indent="-336550" lvl="0" marL="457200" rtl="0" algn="l">
              <a:spcBef>
                <a:spcPts val="1000"/>
              </a:spcBef>
              <a:spcAft>
                <a:spcPts val="0"/>
              </a:spcAft>
              <a:buSzPts val="1700"/>
              <a:buChar char="●"/>
            </a:pPr>
            <a:r>
              <a:rPr b="1" lang="en" sz="1700">
                <a:solidFill>
                  <a:schemeClr val="accent1"/>
                </a:solidFill>
              </a:rPr>
              <a:t>Module: </a:t>
            </a:r>
            <a:r>
              <a:rPr lang="en" sz="1700"/>
              <a:t>One class (Python file) that might be part of a library. For example, the math module.</a:t>
            </a:r>
            <a:endParaRPr sz="1700"/>
          </a:p>
          <a:p>
            <a:pPr indent="-336550" lvl="0" marL="457200" rtl="0" algn="l">
              <a:spcBef>
                <a:spcPts val="1000"/>
              </a:spcBef>
              <a:spcAft>
                <a:spcPts val="0"/>
              </a:spcAft>
              <a:buSzPts val="1700"/>
              <a:buChar char="●"/>
            </a:pPr>
            <a:r>
              <a:rPr b="1" lang="en" sz="1700">
                <a:solidFill>
                  <a:schemeClr val="accent1"/>
                </a:solidFill>
              </a:rPr>
              <a:t>Package: </a:t>
            </a:r>
            <a:r>
              <a:rPr lang="en" sz="1700"/>
              <a:t>The way modules are structured in Python. </a:t>
            </a:r>
            <a:r>
              <a:rPr lang="en" sz="1700"/>
              <a:t>Multiple modules can be structured into a package.</a:t>
            </a:r>
            <a:endParaRPr sz="1700"/>
          </a:p>
          <a:p>
            <a:pPr indent="-336550" lvl="0" marL="457200" rtl="0" algn="l">
              <a:spcBef>
                <a:spcPts val="1000"/>
              </a:spcBef>
              <a:spcAft>
                <a:spcPts val="0"/>
              </a:spcAft>
              <a:buSzPts val="1700"/>
              <a:buChar char="●"/>
            </a:pPr>
            <a:r>
              <a:rPr b="1" lang="en" sz="1700">
                <a:solidFill>
                  <a:schemeClr val="accent1"/>
                </a:solidFill>
              </a:rPr>
              <a:t>API: </a:t>
            </a:r>
            <a:r>
              <a:rPr lang="en" sz="1700"/>
              <a:t>Application Programming Interface, this is the interface of a library, for example, the methods we call when we’re using a library.</a:t>
            </a:r>
            <a:endParaRPr sz="1700"/>
          </a:p>
          <a:p>
            <a:pPr indent="0" lvl="0" marL="0" rtl="0" algn="l">
              <a:spcBef>
                <a:spcPts val="1000"/>
              </a:spcBef>
              <a:spcAft>
                <a:spcPts val="1000"/>
              </a:spcAft>
              <a:buNone/>
            </a:pPr>
            <a:r>
              <a:rPr lang="en" sz="1700"/>
              <a:t>The difference between these terms is minor, and sometimes even experienced programmers use them interchangeably.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Standard Library</a:t>
            </a:r>
            <a:endParaRPr/>
          </a:p>
        </p:txBody>
      </p:sp>
      <p:sp>
        <p:nvSpPr>
          <p:cNvPr id="162" name="Google Shape;16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of the most commonly used built-in modules in Python are math, statistics, and os. </a:t>
            </a:r>
            <a:endParaRPr/>
          </a:p>
          <a:p>
            <a:pPr indent="0" lvl="0" marL="0" rtl="0" algn="l">
              <a:spcBef>
                <a:spcPts val="1200"/>
              </a:spcBef>
              <a:spcAft>
                <a:spcPts val="0"/>
              </a:spcAft>
              <a:buNone/>
            </a:pPr>
            <a:r>
              <a:rPr lang="en"/>
              <a:t>For example, the math module provides mathematical functions such as square root, logarithm, etc. </a:t>
            </a:r>
            <a:endParaRPr/>
          </a:p>
          <a:p>
            <a:pPr indent="0" lvl="0" marL="0" rtl="0" algn="l">
              <a:spcBef>
                <a:spcPts val="1200"/>
              </a:spcBef>
              <a:spcAft>
                <a:spcPts val="0"/>
              </a:spcAft>
              <a:buNone/>
            </a:pPr>
            <a:r>
              <a:rPr lang="en"/>
              <a:t>The statistics module provides functions for statistical analysis such as mean, median, etc. </a:t>
            </a:r>
            <a:endParaRPr/>
          </a:p>
          <a:p>
            <a:pPr indent="0" lvl="0" marL="0" rtl="0" algn="l">
              <a:spcBef>
                <a:spcPts val="1200"/>
              </a:spcBef>
              <a:spcAft>
                <a:spcPts val="1200"/>
              </a:spcAft>
              <a:buNone/>
            </a:pPr>
            <a:r>
              <a:rPr lang="en"/>
              <a:t>The os module provides functions for interacting with the operating system, such as accessing and manipulating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32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 Statements</a:t>
            </a:r>
            <a:endParaRPr/>
          </a:p>
        </p:txBody>
      </p:sp>
      <p:sp>
        <p:nvSpPr>
          <p:cNvPr id="168" name="Google Shape;168;p33"/>
          <p:cNvSpPr txBox="1"/>
          <p:nvPr>
            <p:ph idx="1" type="body"/>
          </p:nvPr>
        </p:nvSpPr>
        <p:spPr>
          <a:xfrm>
            <a:off x="311700" y="1000975"/>
            <a:ext cx="8520600" cy="40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For built-in libraries, you can </a:t>
            </a:r>
            <a:r>
              <a:rPr lang="en" sz="1700"/>
              <a:t>import</a:t>
            </a:r>
            <a:r>
              <a:rPr lang="en" sz="1700"/>
              <a:t> them using just one line of code.</a:t>
            </a:r>
            <a:endParaRPr sz="1700"/>
          </a:p>
          <a:p>
            <a:pPr indent="0" lvl="0" marL="0" rtl="0" algn="l">
              <a:spcBef>
                <a:spcPts val="1200"/>
              </a:spcBef>
              <a:spcAft>
                <a:spcPts val="0"/>
              </a:spcAft>
              <a:buNone/>
            </a:pPr>
            <a:r>
              <a:rPr lang="en" sz="1700"/>
              <a:t>For example, this line imports math:</a:t>
            </a:r>
            <a:endParaRPr sz="1700"/>
          </a:p>
          <a:p>
            <a:pPr indent="0" lvl="0" marL="0" rtl="0" algn="l">
              <a:spcBef>
                <a:spcPts val="1200"/>
              </a:spcBef>
              <a:spcAft>
                <a:spcPts val="0"/>
              </a:spcAft>
              <a:buNone/>
            </a:pPr>
            <a:r>
              <a:rPr lang="en" sz="1700">
                <a:latin typeface="Consolas"/>
                <a:ea typeface="Consolas"/>
                <a:cs typeface="Consolas"/>
                <a:sym typeface="Consolas"/>
              </a:rPr>
              <a:t>i</a:t>
            </a:r>
            <a:r>
              <a:rPr lang="en" sz="1700">
                <a:latin typeface="Consolas"/>
                <a:ea typeface="Consolas"/>
                <a:cs typeface="Consolas"/>
                <a:sym typeface="Consolas"/>
              </a:rPr>
              <a:t>mport math</a:t>
            </a:r>
            <a:endParaRPr sz="1700">
              <a:latin typeface="Consolas"/>
              <a:ea typeface="Consolas"/>
              <a:cs typeface="Consolas"/>
              <a:sym typeface="Consolas"/>
            </a:endParaRPr>
          </a:p>
          <a:p>
            <a:pPr indent="0" lvl="0" marL="0" rtl="0" algn="l">
              <a:spcBef>
                <a:spcPts val="1200"/>
              </a:spcBef>
              <a:spcAft>
                <a:spcPts val="0"/>
              </a:spcAft>
              <a:buNone/>
            </a:pPr>
            <a:r>
              <a:rPr lang="en" sz="1700"/>
              <a:t>You can also change the name of a library you import to a short nickname:</a:t>
            </a:r>
            <a:endParaRPr sz="1700"/>
          </a:p>
          <a:p>
            <a:pPr indent="0" lvl="0" marL="0" rtl="0" algn="l">
              <a:spcBef>
                <a:spcPts val="1200"/>
              </a:spcBef>
              <a:spcAft>
                <a:spcPts val="0"/>
              </a:spcAft>
              <a:buNone/>
            </a:pPr>
            <a:r>
              <a:rPr lang="en" sz="1700">
                <a:latin typeface="Consolas"/>
                <a:ea typeface="Consolas"/>
                <a:cs typeface="Consolas"/>
                <a:sym typeface="Consolas"/>
              </a:rPr>
              <a:t>i</a:t>
            </a:r>
            <a:r>
              <a:rPr lang="en" sz="1700">
                <a:latin typeface="Consolas"/>
                <a:ea typeface="Consolas"/>
                <a:cs typeface="Consolas"/>
                <a:sym typeface="Consolas"/>
              </a:rPr>
              <a:t>mport statistics as stat</a:t>
            </a:r>
            <a:endParaRPr sz="1700">
              <a:latin typeface="Consolas"/>
              <a:ea typeface="Consolas"/>
              <a:cs typeface="Consolas"/>
              <a:sym typeface="Consolas"/>
            </a:endParaRPr>
          </a:p>
          <a:p>
            <a:pPr indent="0" lvl="0" marL="0" rtl="0" algn="l">
              <a:spcBef>
                <a:spcPts val="1200"/>
              </a:spcBef>
              <a:spcAft>
                <a:spcPts val="0"/>
              </a:spcAft>
              <a:buNone/>
            </a:pPr>
            <a:r>
              <a:rPr lang="en" sz="1700"/>
              <a:t>You can also just import part of a library, using either of these lines:</a:t>
            </a:r>
            <a:endParaRPr sz="1700"/>
          </a:p>
          <a:p>
            <a:pPr indent="0" lvl="0" marL="0" rtl="0" algn="l">
              <a:spcBef>
                <a:spcPts val="1200"/>
              </a:spcBef>
              <a:spcAft>
                <a:spcPts val="0"/>
              </a:spcAft>
              <a:buNone/>
            </a:pPr>
            <a:r>
              <a:rPr lang="en" sz="1700">
                <a:latin typeface="Consolas"/>
                <a:ea typeface="Consolas"/>
                <a:cs typeface="Consolas"/>
                <a:sym typeface="Consolas"/>
              </a:rPr>
              <a:t>i</a:t>
            </a:r>
            <a:r>
              <a:rPr lang="en" sz="1700">
                <a:latin typeface="Consolas"/>
                <a:ea typeface="Consolas"/>
                <a:cs typeface="Consolas"/>
                <a:sym typeface="Consolas"/>
              </a:rPr>
              <a:t>mport math.pi</a:t>
            </a:r>
            <a:endParaRPr sz="1700">
              <a:latin typeface="Consolas"/>
              <a:ea typeface="Consolas"/>
              <a:cs typeface="Consolas"/>
              <a:sym typeface="Consolas"/>
            </a:endParaRPr>
          </a:p>
          <a:p>
            <a:pPr indent="0" lvl="0" marL="0" rtl="0" algn="l">
              <a:spcBef>
                <a:spcPts val="1200"/>
              </a:spcBef>
              <a:spcAft>
                <a:spcPts val="1200"/>
              </a:spcAft>
              <a:buNone/>
            </a:pPr>
            <a:r>
              <a:rPr lang="en" sz="1700">
                <a:latin typeface="Consolas"/>
                <a:ea typeface="Consolas"/>
                <a:cs typeface="Consolas"/>
                <a:sym typeface="Consolas"/>
              </a:rPr>
              <a:t>f</a:t>
            </a:r>
            <a:r>
              <a:rPr lang="en" sz="1700">
                <a:latin typeface="Consolas"/>
                <a:ea typeface="Consolas"/>
                <a:cs typeface="Consolas"/>
                <a:sym typeface="Consolas"/>
              </a:rPr>
              <a:t>rom math import pi</a:t>
            </a:r>
            <a:endParaRPr sz="1700">
              <a:latin typeface="Consolas"/>
              <a:ea typeface="Consolas"/>
              <a:cs typeface="Consolas"/>
              <a:sym typeface="Consolas"/>
            </a:endParaRPr>
          </a:p>
        </p:txBody>
      </p:sp>
      <p:sp>
        <p:nvSpPr>
          <p:cNvPr id="169" name="Google Shape;169;p33"/>
          <p:cNvSpPr txBox="1"/>
          <p:nvPr/>
        </p:nvSpPr>
        <p:spPr>
          <a:xfrm>
            <a:off x="4803700" y="4064000"/>
            <a:ext cx="3859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accent4"/>
                </a:solidFill>
                <a:latin typeface="Lexend"/>
                <a:ea typeface="Lexend"/>
                <a:cs typeface="Lexend"/>
                <a:sym typeface="Lexend"/>
              </a:rPr>
              <a:t>Make sure to put your import statements at the top of your code!</a:t>
            </a:r>
            <a:endParaRPr b="1" sz="1600">
              <a:solidFill>
                <a:schemeClr val="accent4"/>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Example</a:t>
            </a:r>
            <a:endParaRPr/>
          </a:p>
        </p:txBody>
      </p:sp>
      <p:sp>
        <p:nvSpPr>
          <p:cNvPr id="175" name="Google Shape;175;p3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Import the math library.</a:t>
            </a:r>
            <a:endParaRPr/>
          </a:p>
          <a:p>
            <a:pPr indent="0" lvl="0" marL="0" rtl="0" algn="l">
              <a:spcBef>
                <a:spcPts val="1200"/>
              </a:spcBef>
              <a:spcAft>
                <a:spcPts val="0"/>
              </a:spcAft>
              <a:buNone/>
            </a:pPr>
            <a:r>
              <a:rPr lang="en"/>
              <a:t>Take the radius of a circle as user input.</a:t>
            </a:r>
            <a:endParaRPr/>
          </a:p>
          <a:p>
            <a:pPr indent="0" lvl="0" marL="0" rtl="0" algn="l">
              <a:spcBef>
                <a:spcPts val="1200"/>
              </a:spcBef>
              <a:spcAft>
                <a:spcPts val="1200"/>
              </a:spcAft>
              <a:buNone/>
            </a:pPr>
            <a:r>
              <a:rPr lang="en"/>
              <a:t>Then, compute the area of the circle using the math library.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Exercise</a:t>
            </a:r>
            <a:endParaRPr/>
          </a:p>
        </p:txBody>
      </p:sp>
      <p:sp>
        <p:nvSpPr>
          <p:cNvPr id="181" name="Google Shape;181;p3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Modify the last example to compute the area of a sphere.</a:t>
            </a:r>
            <a:endParaRPr/>
          </a:p>
          <a:p>
            <a:pPr indent="0" lvl="0" marL="0" rtl="0" algn="l">
              <a:spcBef>
                <a:spcPts val="1200"/>
              </a:spcBef>
              <a:spcAft>
                <a:spcPts val="1200"/>
              </a:spcAft>
              <a:buNone/>
            </a:pPr>
            <a:r>
              <a:rPr lang="en"/>
              <a:t>Take the radius as user input, and compute the area of the sphere using math.pi.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33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Statistics</a:t>
            </a:r>
            <a:endParaRPr/>
          </a:p>
        </p:txBody>
      </p:sp>
      <p:sp>
        <p:nvSpPr>
          <p:cNvPr id="187" name="Google Shape;187;p36"/>
          <p:cNvSpPr txBox="1"/>
          <p:nvPr>
            <p:ph idx="1" type="body"/>
          </p:nvPr>
        </p:nvSpPr>
        <p:spPr>
          <a:xfrm>
            <a:off x="311700" y="1027700"/>
            <a:ext cx="8520600" cy="39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Some common statistics include mean, median, and mode.</a:t>
            </a:r>
            <a:endParaRPr sz="1600"/>
          </a:p>
          <a:p>
            <a:pPr indent="0" lvl="0" marL="0" rtl="0" algn="l">
              <a:spcBef>
                <a:spcPts val="1000"/>
              </a:spcBef>
              <a:spcAft>
                <a:spcPts val="0"/>
              </a:spcAft>
              <a:buNone/>
            </a:pPr>
            <a:r>
              <a:rPr lang="en" sz="1600"/>
              <a:t>Let’s say</a:t>
            </a:r>
            <a:r>
              <a:rPr lang="en" sz="1600">
                <a:latin typeface="Consolas"/>
                <a:ea typeface="Consolas"/>
                <a:cs typeface="Consolas"/>
                <a:sym typeface="Consolas"/>
              </a:rPr>
              <a:t> data = [1,3,3,4,5,6]</a:t>
            </a:r>
            <a:endParaRPr sz="1600">
              <a:latin typeface="Consolas"/>
              <a:ea typeface="Consolas"/>
              <a:cs typeface="Consolas"/>
              <a:sym typeface="Consolas"/>
            </a:endParaRPr>
          </a:p>
          <a:p>
            <a:pPr indent="-330200" lvl="0" marL="457200" rtl="0" algn="l">
              <a:spcBef>
                <a:spcPts val="1000"/>
              </a:spcBef>
              <a:spcAft>
                <a:spcPts val="0"/>
              </a:spcAft>
              <a:buSzPts val="1600"/>
              <a:buChar char="●"/>
            </a:pPr>
            <a:r>
              <a:rPr lang="en" sz="1600"/>
              <a:t>Mean: The average of a dataset, which is the sum of all the items divided by how many items there are.</a:t>
            </a:r>
            <a:endParaRPr sz="1600"/>
          </a:p>
          <a:p>
            <a:pPr indent="0" lvl="0" marL="457200" rtl="0" algn="l">
              <a:spcBef>
                <a:spcPts val="1000"/>
              </a:spcBef>
              <a:spcAft>
                <a:spcPts val="0"/>
              </a:spcAft>
              <a:buNone/>
            </a:pPr>
            <a:r>
              <a:rPr lang="en" sz="1600">
                <a:latin typeface="Consolas"/>
                <a:ea typeface="Consolas"/>
                <a:cs typeface="Consolas"/>
                <a:sym typeface="Consolas"/>
              </a:rPr>
              <a:t>m</a:t>
            </a:r>
            <a:r>
              <a:rPr lang="en" sz="1600">
                <a:latin typeface="Consolas"/>
                <a:ea typeface="Consolas"/>
                <a:cs typeface="Consolas"/>
                <a:sym typeface="Consolas"/>
              </a:rPr>
              <a:t>ean = (1+3+3+4+5+6)/6 = 23/6 = 3.66</a:t>
            </a:r>
            <a:endParaRPr sz="1600">
              <a:latin typeface="Consolas"/>
              <a:ea typeface="Consolas"/>
              <a:cs typeface="Consolas"/>
              <a:sym typeface="Consolas"/>
            </a:endParaRPr>
          </a:p>
          <a:p>
            <a:pPr indent="-330200" lvl="0" marL="457200" rtl="0" algn="l">
              <a:spcBef>
                <a:spcPts val="1000"/>
              </a:spcBef>
              <a:spcAft>
                <a:spcPts val="0"/>
              </a:spcAft>
              <a:buSzPts val="1600"/>
              <a:buChar char="●"/>
            </a:pPr>
            <a:r>
              <a:rPr lang="en" sz="1600"/>
              <a:t>Median: The center point of a dataset when it’s in sorted order. If there are two center points, the median is the average between them.</a:t>
            </a:r>
            <a:endParaRPr sz="1600"/>
          </a:p>
          <a:p>
            <a:pPr indent="0" lvl="0" marL="457200" rtl="0" algn="l">
              <a:spcBef>
                <a:spcPts val="1000"/>
              </a:spcBef>
              <a:spcAft>
                <a:spcPts val="0"/>
              </a:spcAft>
              <a:buNone/>
            </a:pPr>
            <a:r>
              <a:rPr lang="en" sz="1600">
                <a:latin typeface="Consolas"/>
                <a:ea typeface="Consolas"/>
                <a:cs typeface="Consolas"/>
                <a:sym typeface="Consolas"/>
              </a:rPr>
              <a:t>m</a:t>
            </a:r>
            <a:r>
              <a:rPr lang="en" sz="1600">
                <a:latin typeface="Consolas"/>
                <a:ea typeface="Consolas"/>
                <a:cs typeface="Consolas"/>
                <a:sym typeface="Consolas"/>
              </a:rPr>
              <a:t>edian = (3+4)/2 = 3.5</a:t>
            </a:r>
            <a:endParaRPr sz="1600">
              <a:latin typeface="Consolas"/>
              <a:ea typeface="Consolas"/>
              <a:cs typeface="Consolas"/>
              <a:sym typeface="Consolas"/>
            </a:endParaRPr>
          </a:p>
          <a:p>
            <a:pPr indent="-330200" lvl="0" marL="457200" rtl="0" algn="l">
              <a:spcBef>
                <a:spcPts val="1000"/>
              </a:spcBef>
              <a:spcAft>
                <a:spcPts val="0"/>
              </a:spcAft>
              <a:buSzPts val="1600"/>
              <a:buChar char="●"/>
            </a:pPr>
            <a:r>
              <a:rPr lang="en" sz="1600"/>
              <a:t>Mode: The item that appears most frequently in a dataset.</a:t>
            </a:r>
            <a:endParaRPr sz="1600"/>
          </a:p>
          <a:p>
            <a:pPr indent="0" lvl="0" marL="457200" rtl="0" algn="l">
              <a:spcBef>
                <a:spcPts val="1000"/>
              </a:spcBef>
              <a:spcAft>
                <a:spcPts val="1000"/>
              </a:spcAft>
              <a:buNone/>
            </a:pPr>
            <a:r>
              <a:rPr lang="en" sz="1600">
                <a:latin typeface="Consolas"/>
                <a:ea typeface="Consolas"/>
                <a:cs typeface="Consolas"/>
                <a:sym typeface="Consolas"/>
              </a:rPr>
              <a:t>m</a:t>
            </a:r>
            <a:r>
              <a:rPr lang="en" sz="1600">
                <a:latin typeface="Consolas"/>
                <a:ea typeface="Consolas"/>
                <a:cs typeface="Consolas"/>
                <a:sym typeface="Consolas"/>
              </a:rPr>
              <a:t>ode = 3</a:t>
            </a:r>
            <a:endParaRPr sz="16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Exercise</a:t>
            </a:r>
            <a:endParaRPr/>
          </a:p>
        </p:txBody>
      </p:sp>
      <p:sp>
        <p:nvSpPr>
          <p:cNvPr id="193" name="Google Shape;193;p3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Write some code that computes the median of a list.</a:t>
            </a:r>
            <a:endParaRPr/>
          </a:p>
          <a:p>
            <a:pPr indent="0" lvl="0" marL="0" rtl="0" algn="l">
              <a:spcBef>
                <a:spcPts val="1200"/>
              </a:spcBef>
              <a:spcAft>
                <a:spcPts val="0"/>
              </a:spcAft>
              <a:buNone/>
            </a:pPr>
            <a:r>
              <a:rPr lang="en"/>
              <a:t>First, sort the list.</a:t>
            </a:r>
            <a:endParaRPr/>
          </a:p>
          <a:p>
            <a:pPr indent="0" lvl="0" marL="0" rtl="0" algn="l">
              <a:spcBef>
                <a:spcPts val="1200"/>
              </a:spcBef>
              <a:spcAft>
                <a:spcPts val="0"/>
              </a:spcAft>
              <a:buNone/>
            </a:pPr>
            <a:r>
              <a:rPr lang="en"/>
              <a:t>If the list is odd length, the median is the middle value.</a:t>
            </a:r>
            <a:endParaRPr/>
          </a:p>
          <a:p>
            <a:pPr indent="0" lvl="0" marL="0" rtl="0" algn="l">
              <a:spcBef>
                <a:spcPts val="1200"/>
              </a:spcBef>
              <a:spcAft>
                <a:spcPts val="1200"/>
              </a:spcAft>
              <a:buNone/>
            </a:pPr>
            <a:r>
              <a:rPr lang="en"/>
              <a:t>If the list is even length, the median is the average of the two middle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B6FE831B64449A40FF2B3DC8E82A3" ma:contentTypeVersion="12" ma:contentTypeDescription="Create a new document." ma:contentTypeScope="" ma:versionID="2f2dc2244e3dd555e1f5a13f7bdd92ac">
  <xsd:schema xmlns:xsd="http://www.w3.org/2001/XMLSchema" xmlns:xs="http://www.w3.org/2001/XMLSchema" xmlns:p="http://schemas.microsoft.com/office/2006/metadata/properties" xmlns:ns2="a6b70a04-6881-4fa1-9707-171733e8d550" xmlns:ns3="da70b094-6a72-4efd-be66-d4e1847f881a" targetNamespace="http://schemas.microsoft.com/office/2006/metadata/properties" ma:root="true" ma:fieldsID="753ab3ee7f86584b1d3a36b9de330db6" ns2:_="" ns3:_="">
    <xsd:import namespace="a6b70a04-6881-4fa1-9707-171733e8d550"/>
    <xsd:import namespace="da70b094-6a72-4efd-be66-d4e1847f881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70a04-6881-4fa1-9707-171733e8d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7ce2411-11e8-4888-88ba-3e818f6728a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70b094-6a72-4efd-be66-d4e1847f881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cf10541-7302-4d7c-a239-5418bc382e37}" ma:internalName="TaxCatchAll" ma:showField="CatchAllData" ma:web="da70b094-6a72-4efd-be66-d4e1847f88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A3711-9E78-4CA3-80FF-56ACBF2B8B76}"/>
</file>

<file path=customXml/itemProps2.xml><?xml version="1.0" encoding="utf-8"?>
<ds:datastoreItem xmlns:ds="http://schemas.openxmlformats.org/officeDocument/2006/customXml" ds:itemID="{BB84B6E6-6DE1-44D5-B774-5B74BD4595DD}"/>
</file>