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42f26c9d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42f26c9d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42f26c9d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42f26c9d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2f26c9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2f26c9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42f26c9d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42f26c9d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42f26c9d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42f26c9d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42f26c9d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42f26c9d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42f26c9d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a42f26c9d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559063f39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559063f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559063f3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559063f3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559063f3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559063f3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559063f3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559063f3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559063f3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559063f3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559063f3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559063f3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42f26c9d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42f26c9d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42f26c9d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42f26c9d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</a:t>
            </a:r>
            <a:r>
              <a:rPr lang="en"/>
              <a:t>PRESENTATION</a:t>
            </a:r>
            <a:r>
              <a:rPr lang="en"/>
              <a:t> TO THE MARKETING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(BASED ON DATA COLLECTED AS OF THE YEAR 2010-18)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824000" y="497275"/>
            <a:ext cx="5972700" cy="14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824000" y="1939675"/>
            <a:ext cx="57828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the data of the foreign and domestic gross from the movies.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matched it to its popularity and the release 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the data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824000" y="-1078050"/>
            <a:ext cx="5612100" cy="4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824000" y="1759425"/>
            <a:ext cx="6371100" cy="25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Months with the highest release days  in </a:t>
            </a:r>
            <a:r>
              <a:rPr lang="en"/>
              <a:t>the</a:t>
            </a:r>
            <a:r>
              <a:rPr lang="en"/>
              <a:t> year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MARCH, APRIL, JANUARY AND OCTOBER.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the popularity the more the gross both foreign and domestic.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824000" y="411850"/>
            <a:ext cx="5555100" cy="15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SOLUTION</a:t>
            </a:r>
            <a:r>
              <a:rPr lang="en"/>
              <a:t>.</a:t>
            </a:r>
            <a:endParaRPr u="sng"/>
          </a:p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824000" y="1863800"/>
            <a:ext cx="69120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boost our cinema marketing strategies during this months with a high release. This will increase the people interacting with our upcoming movies and when they will be released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also focus on the months with low release dates to release our movies with offers or </a:t>
            </a:r>
            <a:r>
              <a:rPr lang="en"/>
              <a:t>discounts</a:t>
            </a:r>
            <a:r>
              <a:rPr lang="en"/>
              <a:t> to help capture the attention of the audience during months with a low release date.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</a:t>
            </a:r>
            <a:r>
              <a:rPr lang="en"/>
              <a:t>PRESENTATION</a:t>
            </a:r>
            <a:r>
              <a:rPr lang="en"/>
              <a:t> TO THE MARKETING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(BASED ON DATA COLLECTED AS OF THE YEAR 2010-18)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671877"/>
            <a:ext cx="39132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INTRODUCTION.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The main aim of the analysis is to prepare our marketing team for the coming projects and better ways to get our products out there.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449832"/>
            <a:ext cx="4255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OBJECTIVES.</a:t>
            </a:r>
            <a:endParaRPr sz="2200" u="sng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370325"/>
            <a:ext cx="59253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improve the efficiency of the marketing team through the use of data </a:t>
            </a:r>
            <a:r>
              <a:rPr lang="en" sz="1900"/>
              <a:t>acquired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help reach out to our audience in the best way possible.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increase popularity of our products to come.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help us know when to market our products for the next year.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97275"/>
            <a:ext cx="5972700" cy="14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939675"/>
            <a:ext cx="57828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the data of the foreign and domestic gross from the movies.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matched it to its popularity and the release 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the data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-1078050"/>
            <a:ext cx="5612100" cy="4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1759425"/>
            <a:ext cx="6371100" cy="25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Months with the highest release days  in </a:t>
            </a:r>
            <a:r>
              <a:rPr lang="en"/>
              <a:t>the</a:t>
            </a:r>
            <a:r>
              <a:rPr lang="en"/>
              <a:t> year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MARCH, APRIL, JANUARY AND OCTOBER.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the popularity the more the gross both foreign and domestic.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411850"/>
            <a:ext cx="5555100" cy="15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SOLUTION</a:t>
            </a:r>
            <a:r>
              <a:rPr lang="en"/>
              <a:t>.</a:t>
            </a:r>
            <a:endParaRPr u="sng"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824000" y="1863800"/>
            <a:ext cx="69120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boost our cinema marketing strategies during this months with a high release. This will increase the people interacting with our upcoming movies and when they will be released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also focus on the months with low release dates to release our movies with offers or </a:t>
            </a:r>
            <a:r>
              <a:rPr lang="en"/>
              <a:t>discounts</a:t>
            </a:r>
            <a:r>
              <a:rPr lang="en"/>
              <a:t> to help capture the attention of the audience during months with a low release date.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824000" y="671877"/>
            <a:ext cx="39132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INTRODUCTION.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The main aim of the analysis is to prepare our marketing team for the coming projects and better ways to get our products out there.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824000" y="449832"/>
            <a:ext cx="4255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OBJECTIVES.</a:t>
            </a:r>
            <a:endParaRPr sz="2200" u="sng"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824000" y="1370325"/>
            <a:ext cx="59253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improve the efficiency of the marketing team through the use of data </a:t>
            </a:r>
            <a:r>
              <a:rPr lang="en" sz="1900"/>
              <a:t>acquired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help reach out to our audience in the best way possible.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increase popularity of our products to come.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help us know when to market our products for the next year.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