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FEE"/>
    <a:srgbClr val="1111B5"/>
    <a:srgbClr val="ECA4B0"/>
    <a:srgbClr val="E9052B"/>
    <a:srgbClr val="EA1E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91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6209-0403-4C91-9902-B17002548BC1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5E76-73E7-4B12-BEC5-792A5555B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30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6209-0403-4C91-9902-B17002548BC1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5E76-73E7-4B12-BEC5-792A5555B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15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6209-0403-4C91-9902-B17002548BC1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5E76-73E7-4B12-BEC5-792A5555B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35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6209-0403-4C91-9902-B17002548BC1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5E76-73E7-4B12-BEC5-792A5555B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07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6209-0403-4C91-9902-B17002548BC1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5E76-73E7-4B12-BEC5-792A5555B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35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6209-0403-4C91-9902-B17002548BC1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5E76-73E7-4B12-BEC5-792A5555B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50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6209-0403-4C91-9902-B17002548BC1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5E76-73E7-4B12-BEC5-792A5555B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341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6209-0403-4C91-9902-B17002548BC1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5E76-73E7-4B12-BEC5-792A5555B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742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6209-0403-4C91-9902-B17002548BC1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5E76-73E7-4B12-BEC5-792A5555B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65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6209-0403-4C91-9902-B17002548BC1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EA85E76-73E7-4B12-BEC5-792A5555B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65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6209-0403-4C91-9902-B17002548BC1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5E76-73E7-4B12-BEC5-792A5555B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36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6209-0403-4C91-9902-B17002548BC1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5E76-73E7-4B12-BEC5-792A5555B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82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6209-0403-4C91-9902-B17002548BC1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5E76-73E7-4B12-BEC5-792A5555B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26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6209-0403-4C91-9902-B17002548BC1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5E76-73E7-4B12-BEC5-792A5555B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9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6209-0403-4C91-9902-B17002548BC1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5E76-73E7-4B12-BEC5-792A5555B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00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6209-0403-4C91-9902-B17002548BC1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5E76-73E7-4B12-BEC5-792A5555B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11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6209-0403-4C91-9902-B17002548BC1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5E76-73E7-4B12-BEC5-792A5555B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08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CE6209-0403-4C91-9902-B17002548BC1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EA85E76-73E7-4B12-BEC5-792A5555B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37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639B958-C4DE-495E-1709-6B1A8C419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285FCF6-DB57-6B65-D3BF-18F6A0D25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9027"/>
            <a:ext cx="9144000" cy="2387600"/>
          </a:xfrm>
        </p:spPr>
        <p:txBody>
          <a:bodyPr>
            <a:norm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Bauhaus 93" panose="04030905020B02020C02" pitchFamily="82" charset="0"/>
              </a:rPr>
              <a:t>Lakwatsa</a:t>
            </a:r>
            <a:br>
              <a:rPr lang="en-US" sz="8800" dirty="0">
                <a:solidFill>
                  <a:schemeClr val="bg1"/>
                </a:solidFill>
                <a:latin typeface="Bauhaus 93" panose="04030905020B02020C02" pitchFamily="82" charset="0"/>
              </a:rPr>
            </a:br>
            <a:r>
              <a:rPr lang="en-US" sz="1300" dirty="0">
                <a:solidFill>
                  <a:schemeClr val="bg1"/>
                </a:solidFill>
                <a:latin typeface="Bauhaus 93" panose="04030905020B02020C02" pitchFamily="82" charset="0"/>
              </a:rPr>
              <a:t>Mini Project 1 – Kenneth </a:t>
            </a:r>
            <a:r>
              <a:rPr lang="en-US" sz="1300" dirty="0" err="1">
                <a:solidFill>
                  <a:schemeClr val="bg1"/>
                </a:solidFill>
                <a:latin typeface="Bauhaus 93" panose="04030905020B02020C02" pitchFamily="82" charset="0"/>
              </a:rPr>
              <a:t>Abenoja</a:t>
            </a:r>
            <a:r>
              <a:rPr lang="en-US" sz="1300" dirty="0">
                <a:latin typeface="Bauhaus 93" panose="04030905020B02020C02" pitchFamily="8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9743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uble Brace 13">
            <a:extLst>
              <a:ext uri="{FF2B5EF4-FFF2-40B4-BE49-F238E27FC236}">
                <a16:creationId xmlns:a16="http://schemas.microsoft.com/office/drawing/2014/main" id="{5BD793D9-25A7-498A-394A-036DBC7102D5}"/>
              </a:ext>
            </a:extLst>
          </p:cNvPr>
          <p:cNvSpPr/>
          <p:nvPr/>
        </p:nvSpPr>
        <p:spPr>
          <a:xfrm>
            <a:off x="1712181" y="740189"/>
            <a:ext cx="2328804" cy="513521"/>
          </a:xfrm>
          <a:prstGeom prst="bracePair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0F27C-08A3-26FF-A7C1-BE9055A292E6}"/>
              </a:ext>
            </a:extLst>
          </p:cNvPr>
          <p:cNvSpPr/>
          <p:nvPr/>
        </p:nvSpPr>
        <p:spPr>
          <a:xfrm>
            <a:off x="836612" y="1626704"/>
            <a:ext cx="4079945" cy="42343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B24C9F-C5F1-69B1-00FD-49DCE8BEC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212" y="-226253"/>
            <a:ext cx="3932237" cy="1600200"/>
          </a:xfrm>
        </p:spPr>
        <p:txBody>
          <a:bodyPr/>
          <a:lstStyle/>
          <a:p>
            <a:pPr algn="ctr"/>
            <a:r>
              <a:rPr lang="en-US" dirty="0">
                <a:latin typeface="Bauhaus 93" panose="04030905020B02020C02" pitchFamily="82" charset="0"/>
              </a:rPr>
              <a:t>lakwatsa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B6CE5CF-A5AA-B9B4-0367-BF6EF369C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3992" y="685800"/>
            <a:ext cx="3957603" cy="51054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02C5DD-8809-AE23-B14A-8694FE84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1626703"/>
            <a:ext cx="3932237" cy="448710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Bauhaus 93" panose="04030905020B02020C02" pitchFamily="82" charset="0"/>
              </a:rPr>
              <a:t>Purpose </a:t>
            </a:r>
          </a:p>
          <a:p>
            <a:pPr algn="just">
              <a:buFont typeface="+mj-lt"/>
              <a:buAutoNum type="arabicPeriod"/>
            </a:pPr>
            <a:r>
              <a:rPr lang="en-US" dirty="0"/>
              <a:t>Share experiences, destinations, activities, and people you've encountered, inspiring others to explore the world.</a:t>
            </a:r>
          </a:p>
          <a:p>
            <a:pPr algn="just">
              <a:buFont typeface="+mj-lt"/>
              <a:buAutoNum type="arabicPeriod"/>
            </a:pPr>
            <a:r>
              <a:rPr lang="en-US" dirty="0"/>
              <a:t>Express your unique perspective on travel, culture, and the world as a creative outlet.</a:t>
            </a:r>
          </a:p>
          <a:p>
            <a:pPr algn="just">
              <a:buFont typeface="+mj-lt"/>
              <a:buAutoNum type="arabicPeriod"/>
            </a:pPr>
            <a:r>
              <a:rPr lang="en-US" dirty="0"/>
              <a:t>Build a community of like-minded individuals who share a passion for exploration and connect with them.</a:t>
            </a:r>
          </a:p>
          <a:p>
            <a:pPr algn="just">
              <a:buFont typeface="+mj-lt"/>
              <a:buAutoNum type="arabicPeriod"/>
            </a:pPr>
            <a:r>
              <a:rPr lang="en-US" dirty="0"/>
              <a:t>Provide valuable information, advice, and inspiration for trip planning through itineraries, guides, tips, and recommendations.</a:t>
            </a:r>
          </a:p>
          <a:p>
            <a:pPr algn="just">
              <a:buFont typeface="+mj-lt"/>
              <a:buAutoNum type="arabicPeriod"/>
            </a:pPr>
            <a:r>
              <a:rPr lang="en-US" dirty="0"/>
              <a:t>Establish networking opportunities and collaborations with travel brands, tourism boards, and fellow bloggers/influencers.</a:t>
            </a:r>
          </a:p>
          <a:p>
            <a:pPr algn="just">
              <a:buFont typeface="+mj-lt"/>
              <a:buAutoNum type="arabicPeriod"/>
            </a:pPr>
            <a:r>
              <a:rPr lang="en-US" dirty="0"/>
              <a:t>Preserve travel memories in a structured format, reliving and sharing experiences through writing and photographs.</a:t>
            </a:r>
          </a:p>
          <a:p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F04000E-7302-AD80-6B57-5BE026B1849A}"/>
              </a:ext>
            </a:extLst>
          </p:cNvPr>
          <p:cNvCxnSpPr>
            <a:cxnSpLocks/>
          </p:cNvCxnSpPr>
          <p:nvPr/>
        </p:nvCxnSpPr>
        <p:spPr>
          <a:xfrm>
            <a:off x="4916557" y="3180522"/>
            <a:ext cx="1487435" cy="689113"/>
          </a:xfrm>
          <a:prstGeom prst="bentConnector3">
            <a:avLst/>
          </a:prstGeom>
          <a:ln>
            <a:tailEnd type="triangl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373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FB3A6059-FDC9-C5FC-1D68-084818D2CF20}"/>
              </a:ext>
            </a:extLst>
          </p:cNvPr>
          <p:cNvGrpSpPr/>
          <p:nvPr/>
        </p:nvGrpSpPr>
        <p:grpSpPr>
          <a:xfrm>
            <a:off x="2619366" y="410820"/>
            <a:ext cx="7889608" cy="5380380"/>
            <a:chOff x="2871157" y="357811"/>
            <a:chExt cx="7192319" cy="4866562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B6236B5-1B60-1625-69BA-8F06488C897C}"/>
                </a:ext>
              </a:extLst>
            </p:cNvPr>
            <p:cNvSpPr/>
            <p:nvPr/>
          </p:nvSpPr>
          <p:spPr>
            <a:xfrm>
              <a:off x="8745928" y="3173898"/>
              <a:ext cx="1317548" cy="5565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It will redirect you to the contact page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9031DE3-72DB-BC94-0226-D17A4A057DF5}"/>
                </a:ext>
              </a:extLst>
            </p:cNvPr>
            <p:cNvGrpSpPr/>
            <p:nvPr/>
          </p:nvGrpSpPr>
          <p:grpSpPr>
            <a:xfrm>
              <a:off x="2871157" y="357811"/>
              <a:ext cx="6862568" cy="4866562"/>
              <a:chOff x="2871157" y="357811"/>
              <a:chExt cx="6862568" cy="4866562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58CABEBD-A57F-A469-A664-6C38D172D058}"/>
                  </a:ext>
                </a:extLst>
              </p:cNvPr>
              <p:cNvGrpSpPr/>
              <p:nvPr/>
            </p:nvGrpSpPr>
            <p:grpSpPr>
              <a:xfrm>
                <a:off x="3087757" y="357811"/>
                <a:ext cx="6645968" cy="2252868"/>
                <a:chOff x="1391479" y="357810"/>
                <a:chExt cx="8342246" cy="3697355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355B6C8-5C8D-9DA6-6516-AA84A756542A}"/>
                    </a:ext>
                  </a:extLst>
                </p:cNvPr>
                <p:cNvSpPr/>
                <p:nvPr/>
              </p:nvSpPr>
              <p:spPr>
                <a:xfrm>
                  <a:off x="8302490" y="3428999"/>
                  <a:ext cx="1431235" cy="626165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Contact</a:t>
                  </a:r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42EBB75C-18F3-68DC-3C82-7007A6EC8AC8}"/>
                    </a:ext>
                  </a:extLst>
                </p:cNvPr>
                <p:cNvGrpSpPr/>
                <p:nvPr/>
              </p:nvGrpSpPr>
              <p:grpSpPr>
                <a:xfrm>
                  <a:off x="1391479" y="357810"/>
                  <a:ext cx="6911011" cy="3697355"/>
                  <a:chOff x="1391479" y="357810"/>
                  <a:chExt cx="6911011" cy="3697355"/>
                </a:xfrm>
              </p:grpSpPr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37E81827-3814-63FD-B516-EF4BB28C2170}"/>
                      </a:ext>
                    </a:extLst>
                  </p:cNvPr>
                  <p:cNvSpPr/>
                  <p:nvPr/>
                </p:nvSpPr>
                <p:spPr>
                  <a:xfrm>
                    <a:off x="5035826" y="357810"/>
                    <a:ext cx="1417981" cy="742120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Start</a:t>
                    </a:r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97FCABDB-27E7-4417-F8B6-AA3439C8C9E0}"/>
                      </a:ext>
                    </a:extLst>
                  </p:cNvPr>
                  <p:cNvSpPr/>
                  <p:nvPr/>
                </p:nvSpPr>
                <p:spPr>
                  <a:xfrm>
                    <a:off x="4558749" y="1696279"/>
                    <a:ext cx="2319128" cy="742120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atin typeface="Bauhaus 93" panose="04030905020B02020C02" pitchFamily="82" charset="0"/>
                      </a:rPr>
                      <a:t>Lakwatsa</a:t>
                    </a:r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DFD8EA50-B4DB-4935-F3B3-20F813C48973}"/>
                      </a:ext>
                    </a:extLst>
                  </p:cNvPr>
                  <p:cNvSpPr/>
                  <p:nvPr/>
                </p:nvSpPr>
                <p:spPr>
                  <a:xfrm>
                    <a:off x="1391479" y="3429000"/>
                    <a:ext cx="1431235" cy="626165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Home</a:t>
                    </a:r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2075DFC6-A0FB-5BEF-1ED1-BEEB03B55063}"/>
                      </a:ext>
                    </a:extLst>
                  </p:cNvPr>
                  <p:cNvSpPr/>
                  <p:nvPr/>
                </p:nvSpPr>
                <p:spPr>
                  <a:xfrm>
                    <a:off x="3127514" y="3429000"/>
                    <a:ext cx="1431235" cy="626165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Tours</a:t>
                    </a:r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0C707691-0492-D53C-5906-0BA89A151CFD}"/>
                      </a:ext>
                    </a:extLst>
                  </p:cNvPr>
                  <p:cNvSpPr/>
                  <p:nvPr/>
                </p:nvSpPr>
                <p:spPr>
                  <a:xfrm>
                    <a:off x="4790662" y="3428999"/>
                    <a:ext cx="1431235" cy="626165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Explore</a:t>
                    </a:r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2C400D12-BF40-55EE-67CA-6E94FDE71993}"/>
                      </a:ext>
                    </a:extLst>
                  </p:cNvPr>
                  <p:cNvSpPr/>
                  <p:nvPr/>
                </p:nvSpPr>
                <p:spPr>
                  <a:xfrm>
                    <a:off x="6546576" y="3428999"/>
                    <a:ext cx="1431235" cy="626165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About</a:t>
                    </a:r>
                  </a:p>
                </p:txBody>
              </p:sp>
              <p:cxnSp>
                <p:nvCxnSpPr>
                  <p:cNvPr id="20" name="Straight Arrow Connector 19">
                    <a:extLst>
                      <a:ext uri="{FF2B5EF4-FFF2-40B4-BE49-F238E27FC236}">
                        <a16:creationId xmlns:a16="http://schemas.microsoft.com/office/drawing/2014/main" id="{1BCE7581-4904-F760-EC48-554CEA2CC1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50435" y="2438399"/>
                    <a:ext cx="1908314" cy="9906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10E8F933-AFBD-7021-F60F-9C23192597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068418" y="2451650"/>
                    <a:ext cx="993914" cy="99060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947EF0C1-A589-01AE-7B2D-CF136E83CD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28861" y="2463661"/>
                    <a:ext cx="0" cy="101586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Arrow Connector 27">
                    <a:extLst>
                      <a:ext uri="{FF2B5EF4-FFF2-40B4-BE49-F238E27FC236}">
                        <a16:creationId xmlns:a16="http://schemas.microsoft.com/office/drawing/2014/main" id="{1F00527B-15FF-E18E-68BC-B6FB6B4C64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13614" y="2467386"/>
                    <a:ext cx="916056" cy="98563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Arrow Connector 29">
                    <a:extLst>
                      <a:ext uri="{FF2B5EF4-FFF2-40B4-BE49-F238E27FC236}">
                        <a16:creationId xmlns:a16="http://schemas.microsoft.com/office/drawing/2014/main" id="{AC5440AC-8E13-F201-8B45-E5E6971AAB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43092" y="2468628"/>
                    <a:ext cx="1459398" cy="94712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>
                    <a:extLst>
                      <a:ext uri="{FF2B5EF4-FFF2-40B4-BE49-F238E27FC236}">
                        <a16:creationId xmlns:a16="http://schemas.microsoft.com/office/drawing/2014/main" id="{F4B8A844-AAB0-E406-BB1D-31E79AEC34CD}"/>
                      </a:ext>
                    </a:extLst>
                  </p:cNvPr>
                  <p:cNvCxnSpPr>
                    <a:cxnSpLocks/>
                    <a:stCxn id="8" idx="4"/>
                  </p:cNvCxnSpPr>
                  <p:nvPr/>
                </p:nvCxnSpPr>
                <p:spPr>
                  <a:xfrm>
                    <a:off x="5744817" y="1099930"/>
                    <a:ext cx="0" cy="59634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E4BEC610-F8CC-3AC3-B75E-01843D4CB5F9}"/>
                  </a:ext>
                </a:extLst>
              </p:cNvPr>
              <p:cNvCxnSpPr>
                <a:stCxn id="10" idx="2"/>
              </p:cNvCxnSpPr>
              <p:nvPr/>
            </p:nvCxnSpPr>
            <p:spPr>
              <a:xfrm flipH="1">
                <a:off x="3657600" y="2610679"/>
                <a:ext cx="264" cy="5565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20B33DBA-D284-FAB6-226E-4AB4643FAC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0901" y="2610679"/>
                <a:ext cx="8177" cy="5565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EE86E2D4-B9C0-A6B3-143E-EB6D5F703334}"/>
                  </a:ext>
                </a:extLst>
              </p:cNvPr>
              <p:cNvCxnSpPr/>
              <p:nvPr/>
            </p:nvCxnSpPr>
            <p:spPr>
              <a:xfrm>
                <a:off x="6385999" y="2604055"/>
                <a:ext cx="8177" cy="5565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1282A865-CDFD-1B1F-E8F5-56B7A023265E}"/>
                  </a:ext>
                </a:extLst>
              </p:cNvPr>
              <p:cNvCxnSpPr/>
              <p:nvPr/>
            </p:nvCxnSpPr>
            <p:spPr>
              <a:xfrm>
                <a:off x="7704592" y="2623934"/>
                <a:ext cx="8177" cy="5565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35E2E508-3A3C-F567-C218-EE2605CBA5E0}"/>
                  </a:ext>
                </a:extLst>
              </p:cNvPr>
              <p:cNvCxnSpPr/>
              <p:nvPr/>
            </p:nvCxnSpPr>
            <p:spPr>
              <a:xfrm>
                <a:off x="9168958" y="2630561"/>
                <a:ext cx="8177" cy="5565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9DB0F609-3BA4-00AD-BDAD-E05346F0D96C}"/>
                  </a:ext>
                </a:extLst>
              </p:cNvPr>
              <p:cNvSpPr/>
              <p:nvPr/>
            </p:nvSpPr>
            <p:spPr>
              <a:xfrm>
                <a:off x="2871157" y="3150704"/>
                <a:ext cx="1423058" cy="55659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It will redirect you to the home page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93EFBFE-5DC3-4253-6509-9C52EB20074F}"/>
                  </a:ext>
                </a:extLst>
              </p:cNvPr>
              <p:cNvSpPr/>
              <p:nvPr/>
            </p:nvSpPr>
            <p:spPr>
              <a:xfrm>
                <a:off x="4393100" y="3150703"/>
                <a:ext cx="1317548" cy="55659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It will redirect you to the tours page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E03D167-C887-9E00-F03F-46C29B5C78D2}"/>
                  </a:ext>
                </a:extLst>
              </p:cNvPr>
              <p:cNvSpPr/>
              <p:nvPr/>
            </p:nvSpPr>
            <p:spPr>
              <a:xfrm>
                <a:off x="5826866" y="3173414"/>
                <a:ext cx="1317548" cy="55659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It will redirect you to the explore page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6AF27A0-CC68-4515-05B6-E6ED7429CE89}"/>
                  </a:ext>
                </a:extLst>
              </p:cNvPr>
              <p:cNvSpPr/>
              <p:nvPr/>
            </p:nvSpPr>
            <p:spPr>
              <a:xfrm>
                <a:off x="7248166" y="3167270"/>
                <a:ext cx="1317548" cy="55659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It will redirect you to the about page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606CE54-3A4C-C945-70C9-0CD85B7A2065}"/>
                  </a:ext>
                </a:extLst>
              </p:cNvPr>
              <p:cNvSpPr/>
              <p:nvPr/>
            </p:nvSpPr>
            <p:spPr>
              <a:xfrm>
                <a:off x="5887366" y="4667781"/>
                <a:ext cx="1258338" cy="556592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End</a:t>
                </a:r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45BD003E-D21E-6F5A-ECF3-F58F84132ADA}"/>
                  </a:ext>
                </a:extLst>
              </p:cNvPr>
              <p:cNvCxnSpPr>
                <a:cxnSpLocks/>
                <a:endCxn id="55" idx="2"/>
              </p:cNvCxnSpPr>
              <p:nvPr/>
            </p:nvCxnSpPr>
            <p:spPr>
              <a:xfrm>
                <a:off x="3750365" y="3707294"/>
                <a:ext cx="2137001" cy="12387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29F1551A-2066-CAAB-D181-60CFEF12F408}"/>
                  </a:ext>
                </a:extLst>
              </p:cNvPr>
              <p:cNvCxnSpPr>
                <a:cxnSpLocks/>
                <a:stCxn id="51" idx="2"/>
              </p:cNvCxnSpPr>
              <p:nvPr/>
            </p:nvCxnSpPr>
            <p:spPr>
              <a:xfrm>
                <a:off x="5051874" y="3707294"/>
                <a:ext cx="1098653" cy="9604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52E4F2D4-C059-FBB7-5369-5AC7F79C6C1B}"/>
                  </a:ext>
                </a:extLst>
              </p:cNvPr>
              <p:cNvCxnSpPr>
                <a:cxnSpLocks/>
                <a:stCxn id="52" idx="2"/>
              </p:cNvCxnSpPr>
              <p:nvPr/>
            </p:nvCxnSpPr>
            <p:spPr>
              <a:xfrm flipH="1">
                <a:off x="6467949" y="3730005"/>
                <a:ext cx="17691" cy="9296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DEA25E0E-D460-9EF8-B434-30315A4BC1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58057" y="3723861"/>
                <a:ext cx="791865" cy="943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4BE56F1F-7740-65A1-5DAB-9B8A127FA03F}"/>
                  </a:ext>
                </a:extLst>
              </p:cNvPr>
              <p:cNvCxnSpPr>
                <a:cxnSpLocks/>
                <a:endCxn id="55" idx="6"/>
              </p:cNvCxnSpPr>
              <p:nvPr/>
            </p:nvCxnSpPr>
            <p:spPr>
              <a:xfrm flipH="1">
                <a:off x="7145704" y="3750372"/>
                <a:ext cx="1753130" cy="11957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86190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92A63E1A-9CE0-FAD9-9F36-A0E4EE970748}"/>
              </a:ext>
            </a:extLst>
          </p:cNvPr>
          <p:cNvGrpSpPr/>
          <p:nvPr/>
        </p:nvGrpSpPr>
        <p:grpSpPr>
          <a:xfrm>
            <a:off x="0" y="-1196"/>
            <a:ext cx="11926957" cy="4864744"/>
            <a:chOff x="0" y="-1196"/>
            <a:chExt cx="12192000" cy="6762346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C04EDCB-DAFF-A2B2-7DE9-E3FD39A6D0F3}"/>
                </a:ext>
              </a:extLst>
            </p:cNvPr>
            <p:cNvGrpSpPr/>
            <p:nvPr/>
          </p:nvGrpSpPr>
          <p:grpSpPr>
            <a:xfrm>
              <a:off x="0" y="-1196"/>
              <a:ext cx="12192000" cy="4202135"/>
              <a:chOff x="0" y="-1196"/>
              <a:chExt cx="12192000" cy="5779140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D5901576-B656-047C-68E0-DDDC5DA59164}"/>
                  </a:ext>
                </a:extLst>
              </p:cNvPr>
              <p:cNvGrpSpPr/>
              <p:nvPr/>
            </p:nvGrpSpPr>
            <p:grpSpPr>
              <a:xfrm>
                <a:off x="0" y="-1196"/>
                <a:ext cx="12192000" cy="3631096"/>
                <a:chOff x="0" y="0"/>
                <a:chExt cx="12192000" cy="4996071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F24FC1B6-781F-F769-D609-C57F5BCA1670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192000" cy="2888974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HEADER IMAGE BACKGROUND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24A10E0E-16A4-F9DE-D677-94592A61345C}"/>
                    </a:ext>
                  </a:extLst>
                </p:cNvPr>
                <p:cNvSpPr/>
                <p:nvPr/>
              </p:nvSpPr>
              <p:spPr>
                <a:xfrm>
                  <a:off x="6129129" y="185530"/>
                  <a:ext cx="1285461" cy="47707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Tours</a:t>
                  </a: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9EF928CE-2C1E-2958-DCC6-8DA42E29182C}"/>
                    </a:ext>
                  </a:extLst>
                </p:cNvPr>
                <p:cNvSpPr/>
                <p:nvPr/>
              </p:nvSpPr>
              <p:spPr>
                <a:xfrm>
                  <a:off x="7566997" y="172278"/>
                  <a:ext cx="1285461" cy="47707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Explore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BBFBF2C3-139B-9807-5064-906D23E624CB}"/>
                    </a:ext>
                  </a:extLst>
                </p:cNvPr>
                <p:cNvSpPr/>
                <p:nvPr/>
              </p:nvSpPr>
              <p:spPr>
                <a:xfrm>
                  <a:off x="9044609" y="172278"/>
                  <a:ext cx="1285461" cy="47707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About</a:t>
                  </a: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1006AB1E-E117-AB96-52AB-D5D815D5EB2D}"/>
                    </a:ext>
                  </a:extLst>
                </p:cNvPr>
                <p:cNvSpPr/>
                <p:nvPr/>
              </p:nvSpPr>
              <p:spPr>
                <a:xfrm>
                  <a:off x="10575237" y="172278"/>
                  <a:ext cx="1285461" cy="47707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Contact</a:t>
                  </a: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71BAD6F1-EF11-6CFB-B875-7C5BF5AEFE1F}"/>
                    </a:ext>
                  </a:extLst>
                </p:cNvPr>
                <p:cNvSpPr/>
                <p:nvPr/>
              </p:nvSpPr>
              <p:spPr>
                <a:xfrm>
                  <a:off x="274986" y="185530"/>
                  <a:ext cx="1285461" cy="47707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Lakwatsa</a:t>
                  </a: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A17E091B-4CF6-900A-476A-3BBAA976E8A1}"/>
                    </a:ext>
                  </a:extLst>
                </p:cNvPr>
                <p:cNvSpPr/>
                <p:nvPr/>
              </p:nvSpPr>
              <p:spPr>
                <a:xfrm>
                  <a:off x="4611754" y="185530"/>
                  <a:ext cx="1285461" cy="47707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Home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15979BE-7240-8C3C-E5D6-475C3CCD9206}"/>
                    </a:ext>
                  </a:extLst>
                </p:cNvPr>
                <p:cNvSpPr/>
                <p:nvPr/>
              </p:nvSpPr>
              <p:spPr>
                <a:xfrm>
                  <a:off x="4744278" y="2862469"/>
                  <a:ext cx="2928731" cy="490330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Upcoming Events</a:t>
                  </a: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806542ED-D962-8550-208C-3682A6763A3C}"/>
                    </a:ext>
                  </a:extLst>
                </p:cNvPr>
                <p:cNvSpPr/>
                <p:nvPr/>
              </p:nvSpPr>
              <p:spPr>
                <a:xfrm>
                  <a:off x="4744278" y="2001078"/>
                  <a:ext cx="2822719" cy="477078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TEXT HERE</a:t>
                  </a:r>
                </a:p>
              </p:txBody>
            </p: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9E8573F6-EBF7-898F-7246-6D05FB8C65DD}"/>
                    </a:ext>
                  </a:extLst>
                </p:cNvPr>
                <p:cNvCxnSpPr/>
                <p:nvPr/>
              </p:nvCxnSpPr>
              <p:spPr>
                <a:xfrm>
                  <a:off x="5592417" y="3352799"/>
                  <a:ext cx="1126435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</p:cxn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D23D32FD-9D5B-59BF-A60C-0D40D5389F31}"/>
                    </a:ext>
                  </a:extLst>
                </p:cNvPr>
                <p:cNvSpPr/>
                <p:nvPr/>
              </p:nvSpPr>
              <p:spPr>
                <a:xfrm>
                  <a:off x="3922642" y="3578088"/>
                  <a:ext cx="1577009" cy="1411355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image1</a:t>
                  </a: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86ADAAF5-202E-3E53-3D2B-E49C94274CD0}"/>
                    </a:ext>
                  </a:extLst>
                </p:cNvPr>
                <p:cNvSpPr/>
                <p:nvPr/>
              </p:nvSpPr>
              <p:spPr>
                <a:xfrm>
                  <a:off x="6698975" y="3584716"/>
                  <a:ext cx="1577009" cy="1411355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image2</a:t>
                  </a:r>
                </a:p>
              </p:txBody>
            </p:sp>
          </p:grp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335486C-605A-F6E7-6BCC-2D486CCB58F2}"/>
                  </a:ext>
                </a:extLst>
              </p:cNvPr>
              <p:cNvSpPr/>
              <p:nvPr/>
            </p:nvSpPr>
            <p:spPr>
              <a:xfrm>
                <a:off x="3922642" y="3896139"/>
                <a:ext cx="1577009" cy="609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Text Here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0BF9F01-B95B-42D5-EE43-FC116C6239C8}"/>
                  </a:ext>
                </a:extLst>
              </p:cNvPr>
              <p:cNvSpPr/>
              <p:nvPr/>
            </p:nvSpPr>
            <p:spPr>
              <a:xfrm>
                <a:off x="6698974" y="3896139"/>
                <a:ext cx="1577009" cy="609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Text Here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3FD60CB-AFCA-541A-DFBA-E70FBE2AAC6E}"/>
                  </a:ext>
                </a:extLst>
              </p:cNvPr>
              <p:cNvSpPr/>
              <p:nvPr/>
            </p:nvSpPr>
            <p:spPr>
              <a:xfrm>
                <a:off x="0" y="4333461"/>
                <a:ext cx="12192000" cy="144448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BACK GROUND IMAGE HERE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364165D-29E8-CA25-354F-F4C410999340}"/>
                  </a:ext>
                </a:extLst>
              </p:cNvPr>
              <p:cNvSpPr/>
              <p:nvPr/>
            </p:nvSpPr>
            <p:spPr>
              <a:xfrm>
                <a:off x="1285461" y="4625009"/>
                <a:ext cx="2411896" cy="9541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Text Here</a:t>
                </a: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972504C-DD1B-4490-9989-9DA14521967D}"/>
                </a:ext>
              </a:extLst>
            </p:cNvPr>
            <p:cNvGrpSpPr/>
            <p:nvPr/>
          </p:nvGrpSpPr>
          <p:grpSpPr>
            <a:xfrm>
              <a:off x="3697357" y="4337891"/>
              <a:ext cx="5082206" cy="1050314"/>
              <a:chOff x="1285461" y="4426226"/>
              <a:chExt cx="7434477" cy="1715387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22F2A68-9F09-42AE-FAF7-F5C7118E3ADD}"/>
                  </a:ext>
                </a:extLst>
              </p:cNvPr>
              <p:cNvSpPr/>
              <p:nvPr/>
            </p:nvSpPr>
            <p:spPr>
              <a:xfrm>
                <a:off x="6599584" y="4426226"/>
                <a:ext cx="967414" cy="79513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image1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E046DCA-36B0-FE5F-84BB-A46D0AFDA30C}"/>
                  </a:ext>
                </a:extLst>
              </p:cNvPr>
              <p:cNvSpPr/>
              <p:nvPr/>
            </p:nvSpPr>
            <p:spPr>
              <a:xfrm>
                <a:off x="7752520" y="4434687"/>
                <a:ext cx="967414" cy="79513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image2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4AE0A601-D477-D740-9747-C6F9614CC62F}"/>
                  </a:ext>
                </a:extLst>
              </p:cNvPr>
              <p:cNvSpPr/>
              <p:nvPr/>
            </p:nvSpPr>
            <p:spPr>
              <a:xfrm>
                <a:off x="6599584" y="5346482"/>
                <a:ext cx="967414" cy="79513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Image 3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72567F6-1635-F849-ADA2-F48E7ED4B5B2}"/>
                  </a:ext>
                </a:extLst>
              </p:cNvPr>
              <p:cNvSpPr/>
              <p:nvPr/>
            </p:nvSpPr>
            <p:spPr>
              <a:xfrm>
                <a:off x="7752524" y="5346482"/>
                <a:ext cx="967414" cy="79513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Image 4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14F71F84-DD16-99B6-F684-887271F264EA}"/>
                  </a:ext>
                </a:extLst>
              </p:cNvPr>
              <p:cNvSpPr/>
              <p:nvPr/>
            </p:nvSpPr>
            <p:spPr>
              <a:xfrm>
                <a:off x="1285461" y="4434687"/>
                <a:ext cx="4611754" cy="17069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TEXT HERE -&gt; Promotional </a:t>
                </a:r>
              </a:p>
            </p:txBody>
          </p:sp>
        </p:grp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2AB720A-D191-94F3-288E-0103E106CB19}"/>
                </a:ext>
              </a:extLst>
            </p:cNvPr>
            <p:cNvSpPr/>
            <p:nvPr/>
          </p:nvSpPr>
          <p:spPr>
            <a:xfrm>
              <a:off x="5711686" y="5580923"/>
              <a:ext cx="993914" cy="209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About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8C02F23-4B6C-B5B8-F2FF-A2D8096E6369}"/>
                </a:ext>
              </a:extLst>
            </p:cNvPr>
            <p:cNvSpPr/>
            <p:nvPr/>
          </p:nvSpPr>
          <p:spPr>
            <a:xfrm>
              <a:off x="1285461" y="5950226"/>
              <a:ext cx="9965635" cy="8109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Lakwatsa All You Need to Know!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49103B43-516E-98D2-7C71-27B94D374612}"/>
              </a:ext>
            </a:extLst>
          </p:cNvPr>
          <p:cNvSpPr/>
          <p:nvPr/>
        </p:nvSpPr>
        <p:spPr>
          <a:xfrm>
            <a:off x="5535662" y="4987609"/>
            <a:ext cx="972307" cy="1505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Contact</a:t>
            </a:r>
          </a:p>
        </p:txBody>
      </p:sp>
      <p:graphicFrame>
        <p:nvGraphicFramePr>
          <p:cNvPr id="68" name="Table 68">
            <a:extLst>
              <a:ext uri="{FF2B5EF4-FFF2-40B4-BE49-F238E27FC236}">
                <a16:creationId xmlns:a16="http://schemas.microsoft.com/office/drawing/2014/main" id="{885DF6D4-F6B5-8D86-8538-E71411125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253360"/>
              </p:ext>
            </p:extLst>
          </p:nvPr>
        </p:nvGraphicFramePr>
        <p:xfrm>
          <a:off x="2217341" y="5262223"/>
          <a:ext cx="81280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468413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1185129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2864515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88213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75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703090"/>
                  </a:ext>
                </a:extLst>
              </a:tr>
            </a:tbl>
          </a:graphicData>
        </a:graphic>
      </p:graphicFrame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F1E8FED-B3DE-5B07-A6FF-C50833537E3F}"/>
              </a:ext>
            </a:extLst>
          </p:cNvPr>
          <p:cNvCxnSpPr/>
          <p:nvPr/>
        </p:nvCxnSpPr>
        <p:spPr>
          <a:xfrm>
            <a:off x="0" y="6109252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0B4F1CC7-B2EA-15B7-509F-92634E56A748}"/>
              </a:ext>
            </a:extLst>
          </p:cNvPr>
          <p:cNvSpPr/>
          <p:nvPr/>
        </p:nvSpPr>
        <p:spPr>
          <a:xfrm>
            <a:off x="424070" y="6215269"/>
            <a:ext cx="2769704" cy="5733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Lakwatsa Short feature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6C4DE42-E436-3301-DBA5-64FD7EC6F3F1}"/>
              </a:ext>
            </a:extLst>
          </p:cNvPr>
          <p:cNvSpPr/>
          <p:nvPr/>
        </p:nvSpPr>
        <p:spPr>
          <a:xfrm>
            <a:off x="3405809" y="6215269"/>
            <a:ext cx="8197048" cy="5733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Social Media Link, Address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49793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BEF98D8E-495F-1C00-8CF6-30E321C46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506" y="101405"/>
            <a:ext cx="8318988" cy="665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756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A284BB-92D2-F023-C42B-402EB58F6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103383"/>
            <a:ext cx="8276785" cy="662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0461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228</TotalTime>
  <Words>223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Bauhaus 93</vt:lpstr>
      <vt:lpstr>Corbel</vt:lpstr>
      <vt:lpstr>Parallax</vt:lpstr>
      <vt:lpstr>Lakwatsa Mini Project 1 – Kenneth Abenoja </vt:lpstr>
      <vt:lpstr>lakwatsa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Athletic FITNESS</dc:title>
  <dc:creator>ADMIN</dc:creator>
  <cp:lastModifiedBy>USER</cp:lastModifiedBy>
  <cp:revision>6</cp:revision>
  <dcterms:created xsi:type="dcterms:W3CDTF">2023-07-17T23:19:17Z</dcterms:created>
  <dcterms:modified xsi:type="dcterms:W3CDTF">2023-07-18T03:33:47Z</dcterms:modified>
</cp:coreProperties>
</file>