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>
        <p:scale>
          <a:sx n="66" d="100"/>
          <a:sy n="66" d="100"/>
        </p:scale>
        <p:origin x="-130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1A2D-3958-4166-A2B9-912FF0D5E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BF40D0-8475-453F-882F-929DCE087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DA6D3-E6E3-4443-991B-CD29A9379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2653-9B97-4191-A88B-C91945260FC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BBB58-D648-4968-A9DA-ACC3D4DC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F8340-6FFA-40CD-89F3-24798360F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66EE-EDF6-43ED-A39B-695E80C21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1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3D93-3B0E-4B8C-B192-C33AF25F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4A897-A429-480D-81E7-656C04B11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CD153-EDE6-406C-8311-F58EE4434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2653-9B97-4191-A88B-C91945260FC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6802C-6F29-4D19-982C-81FA324B5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39B2C-81A3-4422-8F79-2F2A4B2DD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66EE-EDF6-43ED-A39B-695E80C21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0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4E5B09-0688-43A1-A389-104BC0D40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884DB-D884-45C0-A810-F7197828E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D671D-4F19-43ED-87BF-320C8ACC6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2653-9B97-4191-A88B-C91945260FC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4B59E-A4A0-4254-8BEB-C198ADED9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5F8F6-6886-46E6-93B9-D8D64BD7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66EE-EDF6-43ED-A39B-695E80C21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7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0BAB7-99C3-450B-9B85-7D789727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B5B5B-7338-49E6-9A52-A9ACCD68F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9B63C-6C29-480A-8F78-464217C50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2653-9B97-4191-A88B-C91945260FC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2C441-70DA-4A0B-8C50-55012C3DF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1390E-0756-4765-A013-304ACBA9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66EE-EDF6-43ED-A39B-695E80C21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4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9C8D5-4857-481B-B34E-460BB4D1F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28616-4549-4568-BA0D-1B045361A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FD9E2-25EC-4B6F-9435-467CEDAE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2653-9B97-4191-A88B-C91945260FC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8D382-4240-434F-A4C0-D11510D23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2622E-3BF0-4B2C-B3C0-11C54983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66EE-EDF6-43ED-A39B-695E80C21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5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ACEED-988E-4973-8CEF-10A6755BE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FE0B9-6638-40FB-92AC-A1ACE4DC8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49EBC-8585-4C56-9C1E-6F81CA9FD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BC6ED-13AE-4F35-B3C5-113E4349A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2653-9B97-4191-A88B-C91945260FC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BA3B6-4CEE-40E8-8BBE-4F93C686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A0C04-563E-4D8B-85F9-12E11E0BA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66EE-EDF6-43ED-A39B-695E80C21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2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6A71-D2C9-4201-9048-E2AEDBAC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A95A3-A8BF-4042-A1AF-24E9DF8C5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A0058-737B-4BF9-B989-D2C014A3A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8D69CF-E696-4C86-A24E-ACC9E3C47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7E1D5A-7E29-4BB5-BD9C-C878126D5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22F881-9C2B-4F38-B755-67540517F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2653-9B97-4191-A88B-C91945260FC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B1ABE1-D1A5-4090-B757-7355A286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5E9B0-D2D1-4D2C-8A71-030008DA7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66EE-EDF6-43ED-A39B-695E80C21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2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83697-CDE0-44EB-96E2-6D6E5561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D1DBAF-420D-4C53-B839-FB98726E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2653-9B97-4191-A88B-C91945260FC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8941E9-5816-47DF-BC48-3AA5C7FBA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7EC44-D24C-4070-8EB9-03D961D4B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66EE-EDF6-43ED-A39B-695E80C21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0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2977CD-E13A-4BE6-B628-3C96AFFE9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2653-9B97-4191-A88B-C91945260FC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260DAC-5435-425E-94D8-BDB27629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5311C-D482-4295-AA03-E6146445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66EE-EDF6-43ED-A39B-695E80C21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5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32B4-C6E5-44B3-974E-7E4E84477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AFA5C-97CD-40B5-8487-BDB4D7DA1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8D856-C1C2-4FC6-8602-58FE5E5AB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4B82-F771-45E9-B06B-070D8F21F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2653-9B97-4191-A88B-C91945260FC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B33E2-4665-48F2-93E4-6C3A30EC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5AF4A-245B-45B3-BA77-25B7F5E2E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66EE-EDF6-43ED-A39B-695E80C21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5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87DF-F57C-4118-8243-5E9578C06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A15A9-0A81-48EC-A9E6-BDC84B81C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82A39-48A9-482F-9C04-C4E60FE70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4B218-21BA-4E3F-BF8C-097920788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2653-9B97-4191-A88B-C91945260FC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B5C73-D146-4575-B113-21F3D1FA1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E5D30-1AA4-431A-8729-0B6F95020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66EE-EDF6-43ED-A39B-695E80C21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E0C885-4B1C-4EB9-8CA3-7DC6D673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063A6-4892-40C1-BE62-E6384704F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2393-12AB-401D-A7C2-2A0B56A57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62653-9B97-4191-A88B-C91945260FC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6BAED-1FF1-4EC5-B082-244EC4C2D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BA642-F3D4-4A5E-913A-382C0830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C66EE-EDF6-43ED-A39B-695E80C21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A29B8009-E3A8-4C39-8D44-CAC0EC6B981E}"/>
              </a:ext>
            </a:extLst>
          </p:cNvPr>
          <p:cNvSpPr/>
          <p:nvPr/>
        </p:nvSpPr>
        <p:spPr>
          <a:xfrm>
            <a:off x="1595084" y="4348607"/>
            <a:ext cx="2631717" cy="17281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746FED-550C-4255-8E1C-D6E179949AC7}"/>
              </a:ext>
            </a:extLst>
          </p:cNvPr>
          <p:cNvSpPr/>
          <p:nvPr/>
        </p:nvSpPr>
        <p:spPr>
          <a:xfrm>
            <a:off x="1782722" y="4607594"/>
            <a:ext cx="901872" cy="9144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Camera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ECB068-0416-4C48-8B98-21AB9187F697}"/>
              </a:ext>
            </a:extLst>
          </p:cNvPr>
          <p:cNvSpPr/>
          <p:nvPr/>
        </p:nvSpPr>
        <p:spPr>
          <a:xfrm>
            <a:off x="2991808" y="4607594"/>
            <a:ext cx="849681" cy="9144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Range Finder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26BFC58-AE8D-4C46-8D8C-DCE472DF7151}"/>
              </a:ext>
            </a:extLst>
          </p:cNvPr>
          <p:cNvCxnSpPr>
            <a:cxnSpLocks/>
            <a:endCxn id="4" idx="0"/>
          </p:cNvCxnSpPr>
          <p:nvPr/>
        </p:nvCxnSpPr>
        <p:spPr>
          <a:xfrm rot="10800000" flipV="1">
            <a:off x="2233658" y="3658556"/>
            <a:ext cx="3081078" cy="9490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D35DE61-A2F3-4FC6-92A3-36430558A3CF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 flipV="1">
            <a:off x="3416650" y="4111030"/>
            <a:ext cx="1898087" cy="4965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70D8B88-ABAE-4FDD-8F1E-ECBFFAEB8D83}"/>
              </a:ext>
            </a:extLst>
          </p:cNvPr>
          <p:cNvSpPr/>
          <p:nvPr/>
        </p:nvSpPr>
        <p:spPr>
          <a:xfrm>
            <a:off x="5314736" y="2066658"/>
            <a:ext cx="2939442" cy="30279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2DD615-18FE-4E44-A0DF-38EAB84B21EA}"/>
              </a:ext>
            </a:extLst>
          </p:cNvPr>
          <p:cNvSpPr/>
          <p:nvPr/>
        </p:nvSpPr>
        <p:spPr>
          <a:xfrm>
            <a:off x="2233657" y="2352036"/>
            <a:ext cx="920662" cy="436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T4 GPS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182B47D-AD65-4740-A551-DA699C476778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154319" y="2570199"/>
            <a:ext cx="2160415" cy="6667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FE391DC-178E-44D8-B538-AD4C98B8708D}"/>
              </a:ext>
            </a:extLst>
          </p:cNvPr>
          <p:cNvSpPr txBox="1"/>
          <p:nvPr/>
        </p:nvSpPr>
        <p:spPr>
          <a:xfrm>
            <a:off x="4322338" y="3304661"/>
            <a:ext cx="102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 3.0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3029C9-D2D4-4763-B868-737E9AEDEC76}"/>
              </a:ext>
            </a:extLst>
          </p:cNvPr>
          <p:cNvSpPr txBox="1"/>
          <p:nvPr/>
        </p:nvSpPr>
        <p:spPr>
          <a:xfrm>
            <a:off x="4486578" y="2903577"/>
            <a:ext cx="61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2932B5-0BB9-40BA-82B4-D0DA7DF732C9}"/>
              </a:ext>
            </a:extLst>
          </p:cNvPr>
          <p:cNvSpPr txBox="1"/>
          <p:nvPr/>
        </p:nvSpPr>
        <p:spPr>
          <a:xfrm>
            <a:off x="6306381" y="2257837"/>
            <a:ext cx="102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T4 PC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D97693D-680E-4DDF-BA28-FC406772B21F}"/>
              </a:ext>
            </a:extLst>
          </p:cNvPr>
          <p:cNvSpPr/>
          <p:nvPr/>
        </p:nvSpPr>
        <p:spPr>
          <a:xfrm>
            <a:off x="6922113" y="2983906"/>
            <a:ext cx="1087935" cy="13872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Internal Hard Disk 1 TB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9FE181-7839-4E3E-A1EC-83E4B0F8F060}"/>
              </a:ext>
            </a:extLst>
          </p:cNvPr>
          <p:cNvSpPr/>
          <p:nvPr/>
        </p:nvSpPr>
        <p:spPr>
          <a:xfrm>
            <a:off x="5314735" y="2983907"/>
            <a:ext cx="1087935" cy="13872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 Interface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D742B85-EC59-4646-B2BB-BDD81BC561E8}"/>
              </a:ext>
            </a:extLst>
          </p:cNvPr>
          <p:cNvCxnSpPr>
            <a:stCxn id="30" idx="3"/>
            <a:endCxn id="29" idx="1"/>
          </p:cNvCxnSpPr>
          <p:nvPr/>
        </p:nvCxnSpPr>
        <p:spPr>
          <a:xfrm flipV="1">
            <a:off x="6402670" y="3677536"/>
            <a:ext cx="5194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A234424D-CB72-43BC-A17A-EFE5EDCA77FC}"/>
              </a:ext>
            </a:extLst>
          </p:cNvPr>
          <p:cNvSpPr/>
          <p:nvPr/>
        </p:nvSpPr>
        <p:spPr>
          <a:xfrm>
            <a:off x="4492038" y="3810081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USB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04C399C-C8DB-4182-BD72-3116887F61A2}"/>
              </a:ext>
            </a:extLst>
          </p:cNvPr>
          <p:cNvSpPr/>
          <p:nvPr/>
        </p:nvSpPr>
        <p:spPr>
          <a:xfrm>
            <a:off x="1435261" y="1909823"/>
            <a:ext cx="8368496" cy="4363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95E5ED8-B4C2-4060-8F0B-04430CA98831}"/>
              </a:ext>
            </a:extLst>
          </p:cNvPr>
          <p:cNvSpPr/>
          <p:nvPr/>
        </p:nvSpPr>
        <p:spPr>
          <a:xfrm>
            <a:off x="8563087" y="4111030"/>
            <a:ext cx="1054338" cy="9144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External Drive 4TB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3100F17-B904-4700-B0A6-FD093A16B9C6}"/>
              </a:ext>
            </a:extLst>
          </p:cNvPr>
          <p:cNvSpPr/>
          <p:nvPr/>
        </p:nvSpPr>
        <p:spPr>
          <a:xfrm>
            <a:off x="2040134" y="5744942"/>
            <a:ext cx="1905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Odometry Test Rig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243B09C7-B9F1-4032-A79D-3B1757C66D99}"/>
              </a:ext>
            </a:extLst>
          </p:cNvPr>
          <p:cNvCxnSpPr>
            <a:cxnSpLocks/>
            <a:stCxn id="16" idx="3"/>
            <a:endCxn id="54" idx="0"/>
          </p:cNvCxnSpPr>
          <p:nvPr/>
        </p:nvCxnSpPr>
        <p:spPr>
          <a:xfrm>
            <a:off x="8254178" y="3580637"/>
            <a:ext cx="836078" cy="5303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825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2756</TotalTime>
  <Words>24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Laws</dc:creator>
  <cp:lastModifiedBy>Kenneth Laws</cp:lastModifiedBy>
  <cp:revision>9</cp:revision>
  <dcterms:created xsi:type="dcterms:W3CDTF">2017-11-08T19:58:20Z</dcterms:created>
  <dcterms:modified xsi:type="dcterms:W3CDTF">2017-11-10T17:54:46Z</dcterms:modified>
</cp:coreProperties>
</file>