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353895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353895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8353895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8353895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8353895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8353895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cheetah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ast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Cheetahs are fast animals reaches speed of 80 mph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They eat gazelles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live in a savanna	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Savanna grasslands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