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35389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35389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353895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35389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353895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353895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cheetah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Picture 55" descr="0-cheeta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ast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Cheetahs are fast animals reaches speed of 80 mph</a:t>
            </a:r>
            <a:endParaRPr/>
          </a:p>
        </p:txBody>
      </p:sp>
      <p:pic>
        <p:nvPicPr>
          <p:cNvPr id="62" name="Picture 61" descr="0-m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eat gazelles</a:t>
            </a:r>
            <a:endParaRPr/>
          </a:p>
        </p:txBody>
      </p:sp>
      <p:pic>
        <p:nvPicPr>
          <p:cNvPr id="68" name="Picture 67" descr="0-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6012000"/>
            <a:ext cx="13716000" cy="1714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live in a savanna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Savanna grasslands</a:t>
            </a:r>
            <a:endParaRPr/>
          </a:p>
        </p:txBody>
      </p:sp>
      <p:pic>
        <p:nvPicPr>
          <p:cNvPr id="74" name="Picture 73" descr="0-savan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000" y="-2016000"/>
            <a:ext cx="1371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