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54EB-4C22-AE4F-8817-115D857A0491}" type="datetimeFigureOut">
              <a:rPr lang="en-US" smtClean="0"/>
              <a:t>16/04/14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6356-5675-084A-AA5E-2F1760FE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hirsty Script Extrabold Demo"/>
                <a:cs typeface="Thirsty Script Extrabold Demo"/>
              </a:rPr>
              <a:t>Progress</a:t>
            </a:r>
            <a:endParaRPr lang="en-US" sz="8800" dirty="0">
              <a:solidFill>
                <a:schemeClr val="bg1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By Kenneth </a:t>
            </a:r>
            <a:r>
              <a:rPr lang="en-US" dirty="0" err="1" smtClean="0">
                <a:solidFill>
                  <a:srgbClr val="FFFFFF"/>
                </a:solidFill>
              </a:rPr>
              <a:t>Ruys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Inhoudsopgave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Inleiding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Verduidelijking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herkenning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Tips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Vragen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8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Inleiding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Fitniss-hulpje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Oefeningen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herkennen</a:t>
            </a:r>
            <a:r>
              <a:rPr lang="en-US" dirty="0" smtClean="0">
                <a:solidFill>
                  <a:srgbClr val="FFFFFF"/>
                </a:solidFill>
              </a:rPr>
              <a:t> en </a:t>
            </a:r>
            <a:r>
              <a:rPr lang="en-US" dirty="0" err="1" smtClean="0">
                <a:solidFill>
                  <a:srgbClr val="FFFFFF"/>
                </a:solidFill>
              </a:rPr>
              <a:t>opslaan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Fotos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maken</a:t>
            </a:r>
            <a:r>
              <a:rPr lang="en-US" dirty="0" smtClean="0">
                <a:solidFill>
                  <a:srgbClr val="FFFFFF"/>
                </a:solidFill>
              </a:rPr>
              <a:t> en </a:t>
            </a:r>
            <a:r>
              <a:rPr lang="en-US" dirty="0" err="1" smtClean="0">
                <a:solidFill>
                  <a:srgbClr val="FFFFFF"/>
                </a:solidFill>
              </a:rPr>
              <a:t>opslaan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Verduidelijking</a:t>
            </a:r>
            <a:r>
              <a:rPr lang="en-US" dirty="0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herkenning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Initiele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idee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Eenmalig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opnemen</a:t>
            </a:r>
            <a:r>
              <a:rPr lang="en-US" dirty="0" smtClean="0">
                <a:solidFill>
                  <a:srgbClr val="FFFFFF"/>
                </a:solidFill>
              </a:rPr>
              <a:t> (sample)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Herhalingen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herkennen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Meerdere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oefeningen</a:t>
            </a:r>
            <a:r>
              <a:rPr lang="en-US" dirty="0" smtClean="0">
                <a:solidFill>
                  <a:srgbClr val="FFFFFF"/>
                </a:solidFill>
              </a:rPr>
              <a:t> en workouts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Automatisch</a:t>
            </a:r>
            <a:r>
              <a:rPr lang="en-US" dirty="0" smtClean="0">
                <a:solidFill>
                  <a:srgbClr val="FFFFFF"/>
                </a:solidFill>
              </a:rPr>
              <a:t> door je workout </a:t>
            </a:r>
            <a:r>
              <a:rPr lang="en-US" dirty="0" err="1" smtClean="0">
                <a:solidFill>
                  <a:srgbClr val="FFFFFF"/>
                </a:solidFill>
              </a:rPr>
              <a:t>lopen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Hiervan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zijn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eerste</a:t>
            </a:r>
            <a:r>
              <a:rPr lang="en-US" dirty="0" smtClean="0">
                <a:solidFill>
                  <a:srgbClr val="FFFFFF"/>
                </a:solidFill>
              </a:rPr>
              <a:t> twee </a:t>
            </a:r>
            <a:r>
              <a:rPr lang="en-US" dirty="0" err="1" smtClean="0">
                <a:solidFill>
                  <a:srgbClr val="FFFFFF"/>
                </a:solidFill>
              </a:rPr>
              <a:t>punten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gelukt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5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Verduidelijking</a:t>
            </a:r>
            <a:r>
              <a:rPr lang="en-US" dirty="0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herkenning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pic>
        <p:nvPicPr>
          <p:cNvPr id="6" name="Content Placeholder 5" descr="Screen Shot 2014-04-16 at 08.56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3180" r="-806" b="-8093"/>
          <a:stretch/>
        </p:blipFill>
        <p:spPr>
          <a:xfrm>
            <a:off x="-716643" y="1841500"/>
            <a:ext cx="9860643" cy="3991429"/>
          </a:xfrm>
        </p:spPr>
      </p:pic>
      <p:sp>
        <p:nvSpPr>
          <p:cNvPr id="7" name="Rectangle 6"/>
          <p:cNvSpPr/>
          <p:nvPr/>
        </p:nvSpPr>
        <p:spPr>
          <a:xfrm>
            <a:off x="2077357" y="2757714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257" y="2757714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8114" y="2683328"/>
            <a:ext cx="1190172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6756" y="2683328"/>
            <a:ext cx="1099457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39114" y="2683328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Verduidelijking</a:t>
            </a:r>
            <a:r>
              <a:rPr lang="en-US" dirty="0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herkenning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pic>
        <p:nvPicPr>
          <p:cNvPr id="6" name="Content Placeholder 5" descr="Screen Shot 2014-04-16 at 08.56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1" t="-3180" r="-806" b="-8093"/>
          <a:stretch/>
        </p:blipFill>
        <p:spPr>
          <a:xfrm>
            <a:off x="-716643" y="1841500"/>
            <a:ext cx="9860643" cy="3991429"/>
          </a:xfrm>
        </p:spPr>
      </p:pic>
      <p:sp>
        <p:nvSpPr>
          <p:cNvPr id="7" name="Rectangle 6"/>
          <p:cNvSpPr/>
          <p:nvPr/>
        </p:nvSpPr>
        <p:spPr>
          <a:xfrm>
            <a:off x="2077357" y="2757714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257" y="2757714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8114" y="2683328"/>
            <a:ext cx="1190172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6756" y="2683328"/>
            <a:ext cx="1099457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39114" y="2683328"/>
            <a:ext cx="988786" cy="2322286"/>
          </a:xfrm>
          <a:prstGeom prst="rect">
            <a:avLst/>
          </a:prstGeom>
          <a:solidFill>
            <a:schemeClr val="tx2">
              <a:lumMod val="60000"/>
              <a:lumOff val="40000"/>
              <a:alpha val="1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257" y="2757714"/>
            <a:ext cx="1462315" cy="232228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Tips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in </a:t>
            </a:r>
            <a:r>
              <a:rPr lang="en-US" dirty="0" err="1" smtClean="0">
                <a:solidFill>
                  <a:srgbClr val="FFFFFF"/>
                </a:solidFill>
              </a:rPr>
              <a:t>een</a:t>
            </a:r>
            <a:r>
              <a:rPr lang="en-US" dirty="0" smtClean="0">
                <a:solidFill>
                  <a:srgbClr val="FFFFFF"/>
                </a:solidFill>
              </a:rPr>
              <a:t> duo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Werk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er</a:t>
            </a:r>
            <a:r>
              <a:rPr lang="en-US" dirty="0" smtClean="0">
                <a:solidFill>
                  <a:srgbClr val="FFFFFF"/>
                </a:solidFill>
              </a:rPr>
              <a:t> consequent </a:t>
            </a:r>
            <a:r>
              <a:rPr lang="en-US" dirty="0" err="1" smtClean="0">
                <a:solidFill>
                  <a:srgbClr val="FFFFFF"/>
                </a:solidFill>
              </a:rPr>
              <a:t>aan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Begin </a:t>
            </a:r>
            <a:r>
              <a:rPr lang="en-US" dirty="0" err="1" smtClean="0">
                <a:solidFill>
                  <a:srgbClr val="FFFFFF"/>
                </a:solidFill>
              </a:rPr>
              <a:t>optijd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7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Vragen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hirsty Script Extrabold Demo"/>
                <a:cs typeface="Thirsty Script Extrabold Demo"/>
              </a:rPr>
              <a:t>Demo</a:t>
            </a:r>
            <a:endParaRPr lang="en-US" dirty="0">
              <a:solidFill>
                <a:srgbClr val="FFFFFF"/>
              </a:solidFill>
              <a:latin typeface="Thirsty Script Extrabold Demo"/>
              <a:cs typeface="Thirsty Script Extrabold Dem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Progress</vt:lpstr>
      <vt:lpstr>Inhoudsopgave</vt:lpstr>
      <vt:lpstr>Inleiding</vt:lpstr>
      <vt:lpstr>Verduidelijking herkenning</vt:lpstr>
      <vt:lpstr>Verduidelijking herkenning</vt:lpstr>
      <vt:lpstr>Verduidelijking herkenning</vt:lpstr>
      <vt:lpstr>Tips</vt:lpstr>
      <vt:lpstr>Vragen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FHICT</dc:creator>
  <cp:lastModifiedBy>FHICT</cp:lastModifiedBy>
  <cp:revision>2</cp:revision>
  <dcterms:created xsi:type="dcterms:W3CDTF">2014-04-16T06:48:19Z</dcterms:created>
  <dcterms:modified xsi:type="dcterms:W3CDTF">2014-04-16T07:04:14Z</dcterms:modified>
</cp:coreProperties>
</file>