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21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1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0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75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00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2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6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4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6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52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7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E1E56-1300-4881-98D2-C55CF2D97A1E}" type="datetimeFigureOut">
              <a:rPr lang="nl-BE" smtClean="0"/>
              <a:t>20/09/2012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662F-CF1C-4736-AD88-07F0790A707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842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ep 31"/>
          <p:cNvGrpSpPr/>
          <p:nvPr/>
        </p:nvGrpSpPr>
        <p:grpSpPr>
          <a:xfrm>
            <a:off x="-9567" y="0"/>
            <a:ext cx="9153567" cy="6858000"/>
            <a:chOff x="-9567" y="0"/>
            <a:chExt cx="9153567" cy="6858000"/>
          </a:xfrm>
        </p:grpSpPr>
        <p:sp>
          <p:nvSpPr>
            <p:cNvPr id="12" name="Rechthoek 11"/>
            <p:cNvSpPr/>
            <p:nvPr/>
          </p:nvSpPr>
          <p:spPr>
            <a:xfrm>
              <a:off x="0" y="332656"/>
              <a:ext cx="9144000" cy="332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3" name="Rechthoek 12"/>
            <p:cNvSpPr/>
            <p:nvPr/>
          </p:nvSpPr>
          <p:spPr>
            <a:xfrm>
              <a:off x="-9567" y="332656"/>
              <a:ext cx="1197191" cy="332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 game</a:t>
              </a:r>
              <a:endParaRPr lang="nl-B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Rechthoek 13"/>
            <p:cNvSpPr/>
            <p:nvPr/>
          </p:nvSpPr>
          <p:spPr>
            <a:xfrm>
              <a:off x="1187624" y="332656"/>
              <a:ext cx="1080120" cy="332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Add card</a:t>
              </a:r>
              <a:endParaRPr lang="nl-BE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5" name="Groep 14"/>
            <p:cNvGrpSpPr/>
            <p:nvPr/>
          </p:nvGrpSpPr>
          <p:grpSpPr>
            <a:xfrm>
              <a:off x="-9567" y="0"/>
              <a:ext cx="9144000" cy="332656"/>
              <a:chOff x="-9567" y="0"/>
              <a:chExt cx="9144000" cy="332656"/>
            </a:xfrm>
          </p:grpSpPr>
          <p:sp>
            <p:nvSpPr>
              <p:cNvPr id="8" name="Rechthoek 7"/>
              <p:cNvSpPr/>
              <p:nvPr/>
            </p:nvSpPr>
            <p:spPr>
              <a:xfrm>
                <a:off x="-9567" y="0"/>
                <a:ext cx="9144000" cy="33265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8676456" y="0"/>
                <a:ext cx="457977" cy="3326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BE" sz="2000" b="1" smtClean="0">
                    <a:solidFill>
                      <a:schemeClr val="bg1"/>
                    </a:solidFill>
                  </a:rPr>
                  <a:t>X</a:t>
                </a:r>
                <a:endParaRPr lang="nl-BE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hthoek 9"/>
              <p:cNvSpPr/>
              <p:nvPr/>
            </p:nvSpPr>
            <p:spPr>
              <a:xfrm>
                <a:off x="8218479" y="0"/>
                <a:ext cx="457977" cy="3326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BE" sz="2000" b="1" smtClean="0">
                    <a:solidFill>
                      <a:schemeClr val="bg1"/>
                    </a:solidFill>
                  </a:rPr>
                  <a:t>[ ]</a:t>
                </a:r>
                <a:endParaRPr lang="nl-BE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7760502" y="0"/>
                <a:ext cx="457977" cy="3326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BE" sz="2000" b="1" smtClean="0">
                    <a:solidFill>
                      <a:schemeClr val="bg1"/>
                    </a:solidFill>
                  </a:rPr>
                  <a:t>_</a:t>
                </a:r>
                <a:endParaRPr lang="nl-BE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Rechthoek 15"/>
            <p:cNvSpPr/>
            <p:nvPr/>
          </p:nvSpPr>
          <p:spPr>
            <a:xfrm>
              <a:off x="-9567" y="665312"/>
              <a:ext cx="9144000" cy="61926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1754121" y="717274"/>
              <a:ext cx="5626192" cy="299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8" name="Rechthoek 17"/>
            <p:cNvSpPr/>
            <p:nvPr/>
          </p:nvSpPr>
          <p:spPr>
            <a:xfrm>
              <a:off x="1749337" y="3813618"/>
              <a:ext cx="5626192" cy="299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9" name="Afgeronde rechthoek 18"/>
            <p:cNvSpPr/>
            <p:nvPr/>
          </p:nvSpPr>
          <p:spPr>
            <a:xfrm>
              <a:off x="341480" y="3813618"/>
              <a:ext cx="1062168" cy="15518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0" name="Afgeronde rechthoek 19"/>
            <p:cNvSpPr/>
            <p:nvPr/>
          </p:nvSpPr>
          <p:spPr>
            <a:xfrm>
              <a:off x="7687395" y="3813617"/>
              <a:ext cx="1062168" cy="15518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1" name="Afgeronde rechthoek 20"/>
            <p:cNvSpPr/>
            <p:nvPr/>
          </p:nvSpPr>
          <p:spPr>
            <a:xfrm>
              <a:off x="341480" y="2165191"/>
              <a:ext cx="1062168" cy="15518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2" name="Afgeronde rechthoek 21"/>
            <p:cNvSpPr/>
            <p:nvPr/>
          </p:nvSpPr>
          <p:spPr>
            <a:xfrm>
              <a:off x="7687395" y="2165190"/>
              <a:ext cx="1062168" cy="155184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24" name="Toelichting met afgeronde rechthoek 23"/>
            <p:cNvSpPr/>
            <p:nvPr/>
          </p:nvSpPr>
          <p:spPr>
            <a:xfrm>
              <a:off x="7790419" y="4005065"/>
              <a:ext cx="1314096" cy="559022"/>
            </a:xfrm>
            <a:prstGeom prst="wedgeRoundRectCallout">
              <a:avLst>
                <a:gd name="adj1" fmla="val -45744"/>
                <a:gd name="adj2" fmla="val 96408"/>
                <a:gd name="adj3" fmla="val 1666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Eigen aflegstapel</a:t>
              </a:r>
              <a:endParaRPr lang="nl-B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Toelichting met afgeronde rechthoek 24"/>
            <p:cNvSpPr/>
            <p:nvPr/>
          </p:nvSpPr>
          <p:spPr>
            <a:xfrm>
              <a:off x="451312" y="4005065"/>
              <a:ext cx="1314096" cy="559022"/>
            </a:xfrm>
            <a:prstGeom prst="wedgeRoundRectCallout">
              <a:avLst>
                <a:gd name="adj1" fmla="val -45744"/>
                <a:gd name="adj2" fmla="val 96408"/>
                <a:gd name="adj3" fmla="val 1666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Eigen</a:t>
              </a:r>
            </a:p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deck</a:t>
              </a:r>
              <a:endParaRPr lang="nl-B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Toelichting met afgeronde rechthoek 26"/>
            <p:cNvSpPr/>
            <p:nvPr/>
          </p:nvSpPr>
          <p:spPr>
            <a:xfrm>
              <a:off x="7790419" y="1772816"/>
              <a:ext cx="1314096" cy="864096"/>
            </a:xfrm>
            <a:prstGeom prst="wedgeRoundRectCallout">
              <a:avLst>
                <a:gd name="adj1" fmla="val -45744"/>
                <a:gd name="adj2" fmla="val 96408"/>
                <a:gd name="adj3" fmla="val 1666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Tegen-standers aflegstapel</a:t>
              </a:r>
              <a:endParaRPr lang="nl-B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oelichting met afgeronde rechthoek 27"/>
            <p:cNvSpPr/>
            <p:nvPr/>
          </p:nvSpPr>
          <p:spPr>
            <a:xfrm>
              <a:off x="451312" y="1785105"/>
              <a:ext cx="1314096" cy="864096"/>
            </a:xfrm>
            <a:prstGeom prst="wedgeRoundRectCallout">
              <a:avLst>
                <a:gd name="adj1" fmla="val -45744"/>
                <a:gd name="adj2" fmla="val 96408"/>
                <a:gd name="adj3" fmla="val 1666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Tegen-standers deck</a:t>
              </a:r>
              <a:endParaRPr lang="nl-B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oelichting met afgeronde rechthoek 28"/>
            <p:cNvSpPr/>
            <p:nvPr/>
          </p:nvSpPr>
          <p:spPr>
            <a:xfrm>
              <a:off x="3910169" y="1772816"/>
              <a:ext cx="1314096" cy="864096"/>
            </a:xfrm>
            <a:prstGeom prst="wedgeRoundRectCallout">
              <a:avLst>
                <a:gd name="adj1" fmla="val -45744"/>
                <a:gd name="adj2" fmla="val 96408"/>
                <a:gd name="adj3" fmla="val 1666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Tegen-standers speelveld</a:t>
              </a:r>
              <a:endParaRPr lang="nl-B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Toelichting met afgeronde rechthoek 29"/>
            <p:cNvSpPr/>
            <p:nvPr/>
          </p:nvSpPr>
          <p:spPr>
            <a:xfrm>
              <a:off x="3915143" y="4005065"/>
              <a:ext cx="1314096" cy="559022"/>
            </a:xfrm>
            <a:prstGeom prst="wedgeRoundRectCallout">
              <a:avLst>
                <a:gd name="adj1" fmla="val -45744"/>
                <a:gd name="adj2" fmla="val 96408"/>
                <a:gd name="adj3" fmla="val 1666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Eigen</a:t>
              </a:r>
            </a:p>
            <a:p>
              <a:pPr algn="ctr"/>
              <a:r>
                <a:rPr lang="nl-BE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speelveld</a:t>
              </a:r>
              <a:endParaRPr lang="nl-B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3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rgbClr val="00B050"/>
          </a:solidFill>
          <a:prstDash val="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</Words>
  <Application>Microsoft Office PowerPoint</Application>
  <PresentationFormat>Diavoorstelling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Kenneth Saey</dc:creator>
  <cp:lastModifiedBy>Kenneth Saey</cp:lastModifiedBy>
  <cp:revision>5</cp:revision>
  <dcterms:created xsi:type="dcterms:W3CDTF">2012-09-20T12:56:29Z</dcterms:created>
  <dcterms:modified xsi:type="dcterms:W3CDTF">2012-09-20T14:08:17Z</dcterms:modified>
</cp:coreProperties>
</file>