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76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90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59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8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4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93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9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8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186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09ED-7F7A-4AFF-9A96-04A1383D79CB}" type="datetimeFigureOut">
              <a:rPr lang="nl-BE" smtClean="0"/>
              <a:t>3/10/2012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700-33D0-4B93-993A-07B62F51363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4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/>
          <p:cNvGrpSpPr/>
          <p:nvPr/>
        </p:nvGrpSpPr>
        <p:grpSpPr>
          <a:xfrm>
            <a:off x="2555776" y="890688"/>
            <a:ext cx="3168352" cy="2601857"/>
            <a:chOff x="251519" y="620688"/>
            <a:chExt cx="2237979" cy="2601857"/>
          </a:xfrm>
        </p:grpSpPr>
        <p:sp>
          <p:nvSpPr>
            <p:cNvPr id="5" name="Rechthoek 4"/>
            <p:cNvSpPr/>
            <p:nvPr/>
          </p:nvSpPr>
          <p:spPr>
            <a:xfrm>
              <a:off x="255560" y="620688"/>
              <a:ext cx="2233938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Player</a:t>
              </a:r>
              <a:endParaRPr lang="nl-BE" sz="1600"/>
            </a:p>
          </p:txBody>
        </p:sp>
        <p:sp>
          <p:nvSpPr>
            <p:cNvPr id="6" name="Rechthoek 5"/>
            <p:cNvSpPr/>
            <p:nvPr/>
          </p:nvSpPr>
          <p:spPr>
            <a:xfrm>
              <a:off x="251520" y="890718"/>
              <a:ext cx="2237977" cy="174619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 smtClean="0"/>
                <a:t>name: String</a:t>
              </a:r>
            </a:p>
            <a:p>
              <a:r>
                <a:rPr lang="nl-BE" sz="1600" smtClean="0"/>
                <a:t>deck: Deck</a:t>
              </a:r>
            </a:p>
            <a:p>
              <a:r>
                <a:rPr lang="nl-BE" sz="1600" smtClean="0"/>
                <a:t>graveyard: </a:t>
              </a:r>
              <a:r>
                <a:rPr lang="nl-BE" sz="1600" smtClean="0"/>
                <a:t>Deck</a:t>
              </a:r>
              <a:endParaRPr lang="nl-BE" sz="1600" smtClean="0"/>
            </a:p>
            <a:p>
              <a:r>
                <a:rPr lang="nl-BE" sz="1600" smtClean="0"/>
                <a:t>hand: </a:t>
              </a:r>
              <a:r>
                <a:rPr lang="nl-BE" sz="1600" smtClean="0"/>
                <a:t>Deck</a:t>
              </a:r>
              <a:endParaRPr lang="nl-BE" sz="1600" smtClean="0"/>
            </a:p>
            <a:p>
              <a:r>
                <a:rPr lang="nl-BE" sz="1600" smtClean="0"/>
                <a:t>battlefield: </a:t>
              </a:r>
              <a:r>
                <a:rPr lang="nl-BE" sz="1600" smtClean="0"/>
                <a:t>Deck</a:t>
              </a:r>
              <a:endParaRPr lang="nl-BE" sz="1600" smtClean="0"/>
            </a:p>
            <a:p>
              <a:r>
                <a:rPr lang="nl-BE" sz="1600" smtClean="0"/>
                <a:t>health: Integer</a:t>
              </a:r>
              <a:endParaRPr lang="nl-BE" sz="160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251519" y="2636912"/>
              <a:ext cx="2237977" cy="58563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BE" sz="1600" smtClean="0"/>
                <a:t>draw(number: Integer): List&lt;Card&gt;</a:t>
              </a:r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6897004" y="2827592"/>
            <a:ext cx="1260220" cy="940889"/>
            <a:chOff x="3433465" y="692696"/>
            <a:chExt cx="2237979" cy="940889"/>
          </a:xfrm>
        </p:grpSpPr>
        <p:sp>
          <p:nvSpPr>
            <p:cNvPr id="9" name="Rechthoek 8"/>
            <p:cNvSpPr/>
            <p:nvPr/>
          </p:nvSpPr>
          <p:spPr>
            <a:xfrm>
              <a:off x="3437506" y="692696"/>
              <a:ext cx="2233938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Card</a:t>
              </a:r>
              <a:endParaRPr lang="nl-BE" sz="1600"/>
            </a:p>
          </p:txBody>
        </p:sp>
        <p:sp>
          <p:nvSpPr>
            <p:cNvPr id="10" name="Rechthoek 9"/>
            <p:cNvSpPr/>
            <p:nvPr/>
          </p:nvSpPr>
          <p:spPr>
            <a:xfrm>
              <a:off x="3433466" y="962726"/>
              <a:ext cx="2237977" cy="3780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/>
                <a:t>n</a:t>
              </a:r>
              <a:r>
                <a:rPr lang="nl-BE" sz="1600" smtClean="0"/>
                <a:t>ame: String</a:t>
              </a:r>
              <a:endParaRPr lang="nl-BE" sz="1600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3433465" y="1340769"/>
              <a:ext cx="2237977" cy="29281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 sz="1600" smtClean="0"/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5976153" y="890688"/>
            <a:ext cx="3096344" cy="1382550"/>
            <a:chOff x="2987824" y="2082513"/>
            <a:chExt cx="2242017" cy="1382550"/>
          </a:xfrm>
        </p:grpSpPr>
        <p:sp>
          <p:nvSpPr>
            <p:cNvPr id="24" name="Rechthoek 23"/>
            <p:cNvSpPr/>
            <p:nvPr/>
          </p:nvSpPr>
          <p:spPr>
            <a:xfrm>
              <a:off x="2991864" y="2082513"/>
              <a:ext cx="2233938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Deck</a:t>
              </a:r>
              <a:endParaRPr lang="nl-BE" sz="1600"/>
            </a:p>
          </p:txBody>
        </p:sp>
        <p:sp>
          <p:nvSpPr>
            <p:cNvPr id="25" name="Rechthoek 24"/>
            <p:cNvSpPr/>
            <p:nvPr/>
          </p:nvSpPr>
          <p:spPr>
            <a:xfrm>
              <a:off x="2987824" y="2352543"/>
              <a:ext cx="2237977" cy="3780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 smtClean="0"/>
                <a:t>cards: List&lt;Card&gt;</a:t>
              </a:r>
              <a:endParaRPr lang="nl-BE" sz="1600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2991864" y="2730780"/>
              <a:ext cx="2237977" cy="73428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BE" sz="1600" smtClean="0"/>
                <a:t>shuffle(): Unit</a:t>
              </a:r>
            </a:p>
            <a:p>
              <a:r>
                <a:rPr lang="nl-BE" sz="1600" smtClean="0"/>
                <a:t>draw(number: Integer): List&lt;Card&gt;</a:t>
              </a:r>
            </a:p>
          </p:txBody>
        </p:sp>
      </p:grpSp>
      <p:grpSp>
        <p:nvGrpSpPr>
          <p:cNvPr id="34" name="Groep 33"/>
          <p:cNvGrpSpPr/>
          <p:nvPr/>
        </p:nvGrpSpPr>
        <p:grpSpPr>
          <a:xfrm>
            <a:off x="107504" y="890688"/>
            <a:ext cx="2016223" cy="2098369"/>
            <a:chOff x="5940151" y="1916264"/>
            <a:chExt cx="2237979" cy="2098369"/>
          </a:xfrm>
        </p:grpSpPr>
        <p:sp>
          <p:nvSpPr>
            <p:cNvPr id="12" name="Rechthoek 11"/>
            <p:cNvSpPr/>
            <p:nvPr/>
          </p:nvSpPr>
          <p:spPr>
            <a:xfrm>
              <a:off x="5944192" y="1916264"/>
              <a:ext cx="2233938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Game</a:t>
              </a:r>
              <a:endParaRPr lang="nl-BE" sz="1600"/>
            </a:p>
          </p:txBody>
        </p:sp>
        <p:sp>
          <p:nvSpPr>
            <p:cNvPr id="13" name="Rechthoek 12"/>
            <p:cNvSpPr/>
            <p:nvPr/>
          </p:nvSpPr>
          <p:spPr>
            <a:xfrm>
              <a:off x="5940152" y="2186294"/>
              <a:ext cx="2237977" cy="124270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 smtClean="0"/>
                <a:t>phases: List&lt;Phase&gt;</a:t>
              </a:r>
            </a:p>
            <a:p>
              <a:r>
                <a:rPr lang="nl-BE" sz="1600" smtClean="0"/>
                <a:t>currentPhase: Phase</a:t>
              </a:r>
            </a:p>
            <a:p>
              <a:r>
                <a:rPr lang="nl-BE" sz="1600" smtClean="0"/>
                <a:t>players: List&lt;Player&gt;</a:t>
              </a:r>
            </a:p>
            <a:p>
              <a:r>
                <a:rPr lang="nl-BE" sz="1600" smtClean="0"/>
                <a:t>currentPlayer: Player</a:t>
              </a:r>
              <a:endParaRPr lang="nl-BE" sz="160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940151" y="3429000"/>
              <a:ext cx="2237977" cy="58563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BE" sz="1600" smtClean="0"/>
                <a:t>skipPhase(): Unit</a:t>
              </a:r>
            </a:p>
          </p:txBody>
        </p:sp>
      </p:grpSp>
      <p:grpSp>
        <p:nvGrpSpPr>
          <p:cNvPr id="36" name="Groep 35"/>
          <p:cNvGrpSpPr/>
          <p:nvPr/>
        </p:nvGrpSpPr>
        <p:grpSpPr>
          <a:xfrm>
            <a:off x="5689408" y="4365104"/>
            <a:ext cx="3377510" cy="2376264"/>
            <a:chOff x="3678769" y="4293096"/>
            <a:chExt cx="2237979" cy="2376264"/>
          </a:xfrm>
        </p:grpSpPr>
        <p:sp>
          <p:nvSpPr>
            <p:cNvPr id="18" name="Rechthoek 17"/>
            <p:cNvSpPr/>
            <p:nvPr/>
          </p:nvSpPr>
          <p:spPr>
            <a:xfrm>
              <a:off x="3682810" y="4293096"/>
              <a:ext cx="2233938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CreatureCard</a:t>
              </a:r>
              <a:endParaRPr lang="nl-BE" sz="1600"/>
            </a:p>
          </p:txBody>
        </p:sp>
        <p:sp>
          <p:nvSpPr>
            <p:cNvPr id="19" name="Rechthoek 18"/>
            <p:cNvSpPr/>
            <p:nvPr/>
          </p:nvSpPr>
          <p:spPr>
            <a:xfrm>
              <a:off x="3678770" y="4563126"/>
              <a:ext cx="2237977" cy="88209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 smtClean="0"/>
                <a:t>attack: Integer</a:t>
              </a:r>
            </a:p>
            <a:p>
              <a:r>
                <a:rPr lang="nl-BE" sz="1600" smtClean="0"/>
                <a:t>defence: Integer</a:t>
              </a:r>
            </a:p>
            <a:p>
              <a:r>
                <a:rPr lang="nl-BE" sz="1600" smtClean="0"/>
                <a:t>health: Integer</a:t>
              </a:r>
              <a:endParaRPr lang="nl-BE" sz="1600"/>
            </a:p>
          </p:txBody>
        </p:sp>
        <p:sp>
          <p:nvSpPr>
            <p:cNvPr id="30" name="Rechthoek 29"/>
            <p:cNvSpPr/>
            <p:nvPr/>
          </p:nvSpPr>
          <p:spPr>
            <a:xfrm>
              <a:off x="3678769" y="5445224"/>
              <a:ext cx="2237977" cy="122413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BE" sz="1600" smtClean="0"/>
                <a:t>attack(opponent: CreatureCard): Unit</a:t>
              </a:r>
            </a:p>
            <a:p>
              <a:r>
                <a:rPr lang="nl-BE" sz="1600" smtClean="0"/>
                <a:t>defend(opponent: CreatureCard): Unit</a:t>
              </a:r>
            </a:p>
            <a:p>
              <a:r>
                <a:rPr lang="nl-BE" sz="1600" smtClean="0"/>
                <a:t>play(): Unit</a:t>
              </a:r>
            </a:p>
            <a:p>
              <a:r>
                <a:rPr lang="nl-BE" sz="1600" smtClean="0"/>
                <a:t>die(): Unit</a:t>
              </a:r>
            </a:p>
          </p:txBody>
        </p:sp>
      </p:grpSp>
      <p:grpSp>
        <p:nvGrpSpPr>
          <p:cNvPr id="37" name="Groep 36"/>
          <p:cNvGrpSpPr/>
          <p:nvPr/>
        </p:nvGrpSpPr>
        <p:grpSpPr>
          <a:xfrm>
            <a:off x="93783" y="3140968"/>
            <a:ext cx="2173961" cy="1494167"/>
            <a:chOff x="749844" y="4365104"/>
            <a:chExt cx="2386292" cy="1494167"/>
          </a:xfrm>
        </p:grpSpPr>
        <p:sp>
          <p:nvSpPr>
            <p:cNvPr id="15" name="Rechthoek 14"/>
            <p:cNvSpPr/>
            <p:nvPr/>
          </p:nvSpPr>
          <p:spPr>
            <a:xfrm>
              <a:off x="754144" y="4365104"/>
              <a:ext cx="2377695" cy="27003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600" smtClean="0"/>
                <a:t>Phase</a:t>
              </a:r>
              <a:endParaRPr lang="nl-BE" sz="160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749844" y="4635134"/>
              <a:ext cx="2381994" cy="95410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nl-BE" sz="1600" smtClean="0"/>
                <a:t>subPhases: List&lt;Phase&gt;</a:t>
              </a:r>
            </a:p>
            <a:p>
              <a:r>
                <a:rPr lang="nl-BE" sz="1600" smtClean="0"/>
                <a:t>currentPhase: Phase</a:t>
              </a:r>
              <a:endParaRPr lang="nl-BE" sz="1600"/>
            </a:p>
            <a:p>
              <a:r>
                <a:rPr lang="nl-BE" sz="1600" smtClean="0"/>
                <a:t>parentPhase: Phase</a:t>
              </a:r>
            </a:p>
          </p:txBody>
        </p:sp>
        <p:sp>
          <p:nvSpPr>
            <p:cNvPr id="31" name="Rechthoek 30"/>
            <p:cNvSpPr/>
            <p:nvPr/>
          </p:nvSpPr>
          <p:spPr>
            <a:xfrm>
              <a:off x="754144" y="5589241"/>
              <a:ext cx="2381992" cy="27003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BE" sz="1600" smtClean="0"/>
            </a:p>
          </p:txBody>
        </p:sp>
      </p:grpSp>
      <p:sp>
        <p:nvSpPr>
          <p:cNvPr id="38" name="Rechthoek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800" smtClean="0"/>
              <a:t>Iteratie 1</a:t>
            </a:r>
          </a:p>
        </p:txBody>
      </p:sp>
    </p:spTree>
    <p:extLst>
      <p:ext uri="{BB962C8B-B14F-4D97-AF65-F5344CB8AC3E}">
        <p14:creationId xmlns:p14="http://schemas.microsoft.com/office/powerpoint/2010/main" val="33416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t"/>
      <a:lstStyle>
        <a:defPPr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100</Words>
  <Application>Microsoft Office PowerPoint</Application>
  <PresentationFormat>Diavoorstelling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Kenneth Saey</dc:creator>
  <cp:lastModifiedBy>Kenneth Saey</cp:lastModifiedBy>
  <cp:revision>4</cp:revision>
  <dcterms:created xsi:type="dcterms:W3CDTF">2012-10-03T18:27:32Z</dcterms:created>
  <dcterms:modified xsi:type="dcterms:W3CDTF">2012-10-03T18:56:40Z</dcterms:modified>
</cp:coreProperties>
</file>