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/>
    <p:restoredTop sz="94709"/>
  </p:normalViewPr>
  <p:slideViewPr>
    <p:cSldViewPr snapToGrid="0" snapToObjects="1">
      <p:cViewPr varScale="1">
        <p:scale>
          <a:sx n="142" d="100"/>
          <a:sy n="142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A310-5A09-6446-AE59-B0CD2BC7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BF338-7BBD-5F44-94D8-6EEE669D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F383-5896-DD43-8327-F84AFE63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A1CB-FB1C-894E-AEA9-18CFBB2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7BD5-2FE6-8644-B36F-98943936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1029-F36F-8A4F-A580-2C31118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69C1-4A21-6B43-824A-B8F5AC69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FFB4-C4D0-824B-9080-9AB2AAC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F793-061D-7742-9B30-9961D37A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E2BE-1B22-0544-9900-483D19A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3B19-ED08-A14C-A5BD-EEB96F44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5E657-2B37-BB49-BB3D-1F334DD8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7A19-0383-D149-ABF3-15AB7E3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54BD-8FE5-C241-A53A-63BCB3ED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F425-C599-5F4B-A477-DFC579AB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7483-E172-9142-AD07-4E7F4732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7B67-0214-F342-89B5-6A3C165D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253F-9D90-9D49-AE8B-E0662A2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5BDD-166E-3143-A930-122E1746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E885-ACEC-E248-8594-068CB5AD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A54-2819-564C-8667-2352E092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1A1B1-295F-3A4D-AA74-BDDC4A59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806C-EF79-0048-B1AA-C4DAB404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BF3F-A8FD-8F44-A9A9-E1C30B50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08BD-987B-4240-91F7-655902E8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2C12-5493-4A42-A5A2-166736FF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839B-292E-E349-AF5A-90406ECF0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5C18-7EF3-3844-9016-B8FC26A6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7A88-B527-B443-B714-BCEACCE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9D1B1-F480-224C-8A13-CCCB168C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0FF4-7521-354B-AE59-23638386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4556-6B41-E14E-A7BB-0315E0E6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1EE21-6A41-BB40-BC53-3A639A23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57A23-85A6-4444-8601-BFAF95B4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A3E4F-249A-4246-B560-FDD941B90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0BEA8-2FE0-4A45-99C4-CC6F74C26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9951B-88B0-074C-9176-E416A42E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4957C-066B-2243-B7CD-0629D283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E3152-3860-FA4A-81B1-7C58A9F5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A0C2-58F8-D545-B770-3206048F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35069-A2E9-A74A-9616-7144D603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B3E42-9B12-834A-91FE-60297956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C9EC-0540-1F49-BF87-17A36FBD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21659-A273-244D-92F2-30082680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19E74-89E8-8A48-A580-390AA89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0A93-D5BB-EF4E-828A-91DD69B2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D9BD-E077-7346-BC95-CF9C8D6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40C2-220D-1E4E-93C2-E351A9D0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7328-BBEE-0444-A2F5-8AF009DE0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C95B-FBA6-974D-A9E3-4C44857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CC02-D4BC-5F47-A04B-0F4D862D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0B7B-4AB3-1E4B-AD45-5EF4CF33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4B1-7B85-F740-85E2-C1ED68D7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A02CE-2073-2A48-9E5B-E42E213E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4B30-D814-3147-9E56-1B110131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03BEE-B154-C04A-ADF8-92D9EE29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CEBEC-8E8C-2640-AB21-C8EA989F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0A9A9-F653-8D40-A160-90B5071C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F270D-569F-3B48-9E16-06E1D936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0480-BA6B-3548-AC2A-76D03E14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2ED1-DCE2-7D4C-883E-5B125571C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D237-F090-9C44-A0A7-0E393A804467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7D4C-E7A1-9146-83DF-307C9B43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6E4C-1DDC-8D43-922A-0BD98E69A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238F99-B274-4846-8070-5980DFBDD9E9}"/>
              </a:ext>
            </a:extLst>
          </p:cNvPr>
          <p:cNvGrpSpPr/>
          <p:nvPr/>
        </p:nvGrpSpPr>
        <p:grpSpPr>
          <a:xfrm>
            <a:off x="4394927" y="580895"/>
            <a:ext cx="7132320" cy="411480"/>
            <a:chOff x="2867879" y="777240"/>
            <a:chExt cx="7132320" cy="41148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1C847C5-9CFD-0541-A798-98DDC85D0936}"/>
                </a:ext>
              </a:extLst>
            </p:cNvPr>
            <p:cNvSpPr/>
            <p:nvPr/>
          </p:nvSpPr>
          <p:spPr>
            <a:xfrm>
              <a:off x="2867879" y="777240"/>
              <a:ext cx="7132320" cy="411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521187-F28F-D547-8265-A60B6BFCBD5E}"/>
                </a:ext>
              </a:extLst>
            </p:cNvPr>
            <p:cNvSpPr txBox="1"/>
            <p:nvPr/>
          </p:nvSpPr>
          <p:spPr>
            <a:xfrm>
              <a:off x="2898648" y="822960"/>
              <a:ext cx="7070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Flight No | Origin | Destination | Date | Time | First Name | Last Name | Seat # | Date of Birth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CC7130-26AC-1B40-AC42-1B6A4768E8DF}"/>
              </a:ext>
            </a:extLst>
          </p:cNvPr>
          <p:cNvSpPr/>
          <p:nvPr/>
        </p:nvSpPr>
        <p:spPr>
          <a:xfrm>
            <a:off x="566928" y="1828800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Boarding Pass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7A9097-487C-AE45-838A-9D5E9E779D30}"/>
              </a:ext>
            </a:extLst>
          </p:cNvPr>
          <p:cNvSpPr/>
          <p:nvPr/>
        </p:nvSpPr>
        <p:spPr>
          <a:xfrm>
            <a:off x="566928" y="3781045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</a:t>
            </a:r>
          </a:p>
          <a:p>
            <a:pPr algn="ctr"/>
            <a:r>
              <a:rPr lang="en-US" dirty="0"/>
              <a:t>License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E8D69D-0D32-934E-95D9-6EC8EF3F8B69}"/>
              </a:ext>
            </a:extLst>
          </p:cNvPr>
          <p:cNvSpPr/>
          <p:nvPr/>
        </p:nvSpPr>
        <p:spPr>
          <a:xfrm>
            <a:off x="566928" y="4843105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Seconds</a:t>
            </a:r>
          </a:p>
          <a:p>
            <a:pPr algn="ctr"/>
            <a:r>
              <a:rPr lang="en-US" dirty="0"/>
              <a:t>Video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806958-AEF7-0147-A3DE-356894B13E8A}"/>
              </a:ext>
            </a:extLst>
          </p:cNvPr>
          <p:cNvSpPr/>
          <p:nvPr/>
        </p:nvSpPr>
        <p:spPr>
          <a:xfrm>
            <a:off x="2276856" y="2043684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Form Recognizer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104A9-E13E-6040-A2D9-33323A05C6A3}"/>
              </a:ext>
            </a:extLst>
          </p:cNvPr>
          <p:cNvSpPr txBox="1"/>
          <p:nvPr/>
        </p:nvSpPr>
        <p:spPr>
          <a:xfrm>
            <a:off x="5120640" y="1397675"/>
            <a:ext cx="1552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774564-E0CF-634E-BE7A-0B7996442B42}"/>
              </a:ext>
            </a:extLst>
          </p:cNvPr>
          <p:cNvSpPr/>
          <p:nvPr/>
        </p:nvSpPr>
        <p:spPr>
          <a:xfrm>
            <a:off x="2276856" y="3995929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Id Recognizer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F7B9B-DD41-194C-815A-3497A6B753E9}"/>
              </a:ext>
            </a:extLst>
          </p:cNvPr>
          <p:cNvSpPr txBox="1"/>
          <p:nvPr/>
        </p:nvSpPr>
        <p:spPr>
          <a:xfrm>
            <a:off x="5120640" y="3657600"/>
            <a:ext cx="1595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569486-A47C-944E-8C47-098CA6249E69}"/>
              </a:ext>
            </a:extLst>
          </p:cNvPr>
          <p:cNvSpPr/>
          <p:nvPr/>
        </p:nvSpPr>
        <p:spPr>
          <a:xfrm>
            <a:off x="2276856" y="5057989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Indexer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CA761-3A6B-F446-8B42-668848523978}"/>
              </a:ext>
            </a:extLst>
          </p:cNvPr>
          <p:cNvSpPr txBox="1"/>
          <p:nvPr/>
        </p:nvSpPr>
        <p:spPr>
          <a:xfrm>
            <a:off x="5120640" y="5090993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331ED-5621-5E45-A4FD-D79FACD99F00}"/>
              </a:ext>
            </a:extLst>
          </p:cNvPr>
          <p:cNvSpPr txBox="1"/>
          <p:nvPr/>
        </p:nvSpPr>
        <p:spPr>
          <a:xfrm>
            <a:off x="9080524" y="1282590"/>
            <a:ext cx="1669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34972-B949-7744-9983-36E6826C0017}"/>
              </a:ext>
            </a:extLst>
          </p:cNvPr>
          <p:cNvSpPr txBox="1"/>
          <p:nvPr/>
        </p:nvSpPr>
        <p:spPr>
          <a:xfrm>
            <a:off x="9080524" y="46238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854A076-E8FB-0246-8052-195DE7E92E4A}"/>
              </a:ext>
            </a:extLst>
          </p:cNvPr>
          <p:cNvSpPr/>
          <p:nvPr/>
        </p:nvSpPr>
        <p:spPr>
          <a:xfrm>
            <a:off x="566928" y="5747006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Luggage</a:t>
            </a:r>
          </a:p>
          <a:p>
            <a:pPr algn="ctr"/>
            <a:r>
              <a:rPr lang="en-US" dirty="0"/>
              <a:t>X-ray</a:t>
            </a:r>
          </a:p>
          <a:p>
            <a:pPr algn="ctr"/>
            <a:r>
              <a:rPr lang="en-US" dirty="0"/>
              <a:t>Images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8040C58-FB4F-5249-B8F1-344813A77932}"/>
              </a:ext>
            </a:extLst>
          </p:cNvPr>
          <p:cNvSpPr/>
          <p:nvPr/>
        </p:nvSpPr>
        <p:spPr>
          <a:xfrm>
            <a:off x="2276856" y="5870448"/>
            <a:ext cx="2624328" cy="49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Image/Obj Recognizer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F0DDD-71FC-B74D-AC2E-12665445B862}"/>
              </a:ext>
            </a:extLst>
          </p:cNvPr>
          <p:cNvSpPr txBox="1"/>
          <p:nvPr/>
        </p:nvSpPr>
        <p:spPr>
          <a:xfrm>
            <a:off x="5120640" y="5888807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Luggage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5B9FC-58D4-EC42-8F5E-28C313DDA0FF}"/>
              </a:ext>
            </a:extLst>
          </p:cNvPr>
          <p:cNvSpPr txBox="1"/>
          <p:nvPr/>
        </p:nvSpPr>
        <p:spPr>
          <a:xfrm rot="18680869">
            <a:off x="118871" y="808573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Definition</a:t>
            </a:r>
          </a:p>
        </p:txBody>
      </p:sp>
    </p:spTree>
    <p:extLst>
      <p:ext uri="{BB962C8B-B14F-4D97-AF65-F5344CB8AC3E}">
        <p14:creationId xmlns:p14="http://schemas.microsoft.com/office/powerpoint/2010/main" val="20710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1880F81-5D81-BE45-B96E-60FB972F09A3}"/>
              </a:ext>
            </a:extLst>
          </p:cNvPr>
          <p:cNvSpPr/>
          <p:nvPr/>
        </p:nvSpPr>
        <p:spPr>
          <a:xfrm>
            <a:off x="7399023" y="3022092"/>
            <a:ext cx="1139952" cy="8138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Face</a:t>
            </a:r>
          </a:p>
          <a:p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222E075-36AA-BC45-BF0E-92561D0742C0}"/>
              </a:ext>
            </a:extLst>
          </p:cNvPr>
          <p:cNvSpPr/>
          <p:nvPr/>
        </p:nvSpPr>
        <p:spPr>
          <a:xfrm>
            <a:off x="3666744" y="3063133"/>
            <a:ext cx="1292352" cy="8138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Form</a:t>
            </a:r>
          </a:p>
          <a:p>
            <a:r>
              <a:rPr lang="en-US" sz="1100" dirty="0">
                <a:solidFill>
                  <a:schemeClr val="tx1"/>
                </a:solidFill>
              </a:rPr>
              <a:t>Recognizer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0FE1F5-B89E-8944-A586-0EA67D2E1046}"/>
              </a:ext>
            </a:extLst>
          </p:cNvPr>
          <p:cNvSpPr/>
          <p:nvPr/>
        </p:nvSpPr>
        <p:spPr>
          <a:xfrm>
            <a:off x="5053584" y="3063133"/>
            <a:ext cx="1042416" cy="8138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Vision</a:t>
            </a:r>
          </a:p>
          <a:p>
            <a:r>
              <a:rPr lang="en-US" sz="105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6271BA-461F-544C-91C0-B58BC0E8BFA2}"/>
              </a:ext>
            </a:extLst>
          </p:cNvPr>
          <p:cNvSpPr/>
          <p:nvPr/>
        </p:nvSpPr>
        <p:spPr>
          <a:xfrm>
            <a:off x="4336542" y="1225294"/>
            <a:ext cx="2014728" cy="10505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Azure</a:t>
            </a:r>
          </a:p>
          <a:p>
            <a:r>
              <a:rPr lang="en-US" dirty="0">
                <a:solidFill>
                  <a:schemeClr val="tx1"/>
                </a:solidFill>
              </a:rPr>
              <a:t>Blob </a:t>
            </a:r>
          </a:p>
          <a:p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2D72A-BA90-034B-B5D3-6E4B4DE268AA}"/>
              </a:ext>
            </a:extLst>
          </p:cNvPr>
          <p:cNvSpPr txBox="1"/>
          <p:nvPr/>
        </p:nvSpPr>
        <p:spPr>
          <a:xfrm>
            <a:off x="1246632" y="167078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4B86C-F548-124E-86B4-6F0DED5AFEAA}"/>
              </a:ext>
            </a:extLst>
          </p:cNvPr>
          <p:cNvSpPr txBox="1"/>
          <p:nvPr/>
        </p:nvSpPr>
        <p:spPr>
          <a:xfrm>
            <a:off x="1102653" y="3008376"/>
            <a:ext cx="1317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Cloud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Engine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E94266-FDD6-C14C-9AFB-390E116C76C4}"/>
              </a:ext>
            </a:extLst>
          </p:cNvPr>
          <p:cNvGrpSpPr/>
          <p:nvPr/>
        </p:nvGrpSpPr>
        <p:grpSpPr>
          <a:xfrm rot="10800000">
            <a:off x="8893120" y="1469612"/>
            <a:ext cx="393649" cy="3844052"/>
            <a:chOff x="8860079" y="1462040"/>
            <a:chExt cx="393649" cy="384405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8D9AB54-2715-6D49-893E-480EA2909C72}"/>
                </a:ext>
              </a:extLst>
            </p:cNvPr>
            <p:cNvSpPr/>
            <p:nvPr/>
          </p:nvSpPr>
          <p:spPr>
            <a:xfrm>
              <a:off x="8878215" y="1462040"/>
              <a:ext cx="375513" cy="38440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EDFA9E-A94E-574D-A134-659E50C0C6C3}"/>
                </a:ext>
              </a:extLst>
            </p:cNvPr>
            <p:cNvSpPr txBox="1"/>
            <p:nvPr/>
          </p:nvSpPr>
          <p:spPr>
            <a:xfrm rot="16200000">
              <a:off x="8162740" y="3366833"/>
              <a:ext cx="1764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Runtime: Python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A38E8C-933F-FF43-9C0D-F41CB3359288}"/>
              </a:ext>
            </a:extLst>
          </p:cNvPr>
          <p:cNvSpPr/>
          <p:nvPr/>
        </p:nvSpPr>
        <p:spPr>
          <a:xfrm>
            <a:off x="3703734" y="4499848"/>
            <a:ext cx="1051560" cy="8138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Boarding 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710A4-BE5D-C940-B48D-A9B7644435B7}"/>
              </a:ext>
            </a:extLst>
          </p:cNvPr>
          <p:cNvSpPr txBox="1"/>
          <p:nvPr/>
        </p:nvSpPr>
        <p:spPr>
          <a:xfrm>
            <a:off x="1297139" y="47145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E69BE6-D27C-164A-A0AF-82B8B2A1AFE2}"/>
              </a:ext>
            </a:extLst>
          </p:cNvPr>
          <p:cNvSpPr/>
          <p:nvPr/>
        </p:nvSpPr>
        <p:spPr>
          <a:xfrm>
            <a:off x="5275597" y="4501107"/>
            <a:ext cx="1051560" cy="81381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</a:t>
            </a:r>
          </a:p>
          <a:p>
            <a:pPr algn="ctr"/>
            <a:r>
              <a:rPr lang="en-US" dirty="0"/>
              <a:t>License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6F3DEC-EF1F-4242-8769-AFA93AF915C3}"/>
              </a:ext>
            </a:extLst>
          </p:cNvPr>
          <p:cNvSpPr/>
          <p:nvPr/>
        </p:nvSpPr>
        <p:spPr>
          <a:xfrm>
            <a:off x="6947167" y="4499848"/>
            <a:ext cx="1051560" cy="8138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F66BFA8-AE79-074B-B836-D1EBC4411A41}"/>
              </a:ext>
            </a:extLst>
          </p:cNvPr>
          <p:cNvCxnSpPr>
            <a:cxnSpLocks/>
            <a:stCxn id="10" idx="1"/>
            <a:endCxn id="3" idx="1"/>
          </p:cNvCxnSpPr>
          <p:nvPr/>
        </p:nvCxnSpPr>
        <p:spPr>
          <a:xfrm rot="10800000">
            <a:off x="3666744" y="3470042"/>
            <a:ext cx="36990" cy="1436715"/>
          </a:xfrm>
          <a:prstGeom prst="bentConnector3">
            <a:avLst>
              <a:gd name="adj1" fmla="val 718005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2527AD0-00BD-9C4C-BB7A-35E5092BE057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rot="5400000" flipH="1" flipV="1">
            <a:off x="4434774" y="2154001"/>
            <a:ext cx="787278" cy="103098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60D49C1-6519-B14B-A81C-5E207C17A41A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rot="16200000" flipV="1">
            <a:off x="5376006" y="4075735"/>
            <a:ext cx="624158" cy="226585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9BD8643-5E43-0B4D-8F77-668979A4FA19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745070" y="3444799"/>
            <a:ext cx="624158" cy="1488457"/>
          </a:xfrm>
          <a:prstGeom prst="bentConnector3">
            <a:avLst>
              <a:gd name="adj1" fmla="val 25892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5539716-5D27-AD4C-A0FD-10F4C9ADA4BD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16200000" flipV="1">
            <a:off x="5065710" y="2554051"/>
            <a:ext cx="787278" cy="23088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43EEBC9-B9A1-6546-B817-E88E26432D40}"/>
              </a:ext>
            </a:extLst>
          </p:cNvPr>
          <p:cNvCxnSpPr>
            <a:cxnSpLocks/>
            <a:stCxn id="12" idx="0"/>
            <a:endCxn id="2" idx="3"/>
          </p:cNvCxnSpPr>
          <p:nvPr/>
        </p:nvCxnSpPr>
        <p:spPr>
          <a:xfrm rot="5400000" flipH="1" flipV="1">
            <a:off x="6634123" y="2596255"/>
            <a:ext cx="1072107" cy="2737598"/>
          </a:xfrm>
          <a:prstGeom prst="bentConnector4">
            <a:avLst>
              <a:gd name="adj1" fmla="val 21306"/>
              <a:gd name="adj2" fmla="val 10835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9E39A59-E0D3-1548-A95B-72E3D3ED9378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rot="16200000" flipV="1">
            <a:off x="6780662" y="3807562"/>
            <a:ext cx="663940" cy="7206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82D95D4-B856-9D46-AE02-878A70E2DD54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rot="5400000" flipH="1" flipV="1">
            <a:off x="7389003" y="3919852"/>
            <a:ext cx="663940" cy="496052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6B466DE-9389-594A-95C3-967A192F7DE4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rot="16200000" flipV="1">
            <a:off x="6283335" y="1336427"/>
            <a:ext cx="746237" cy="262509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838128D-1948-DA4D-B123-9931461F2473}"/>
              </a:ext>
            </a:extLst>
          </p:cNvPr>
          <p:cNvSpPr/>
          <p:nvPr/>
        </p:nvSpPr>
        <p:spPr>
          <a:xfrm>
            <a:off x="9500616" y="2669493"/>
            <a:ext cx="1947672" cy="15394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Kiosk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59" name="Curved Down Arrow 58">
            <a:extLst>
              <a:ext uri="{FF2B5EF4-FFF2-40B4-BE49-F238E27FC236}">
                <a16:creationId xmlns:a16="http://schemas.microsoft.com/office/drawing/2014/main" id="{8394CDB3-0744-834E-B687-CD543DA5A46A}"/>
              </a:ext>
            </a:extLst>
          </p:cNvPr>
          <p:cNvSpPr/>
          <p:nvPr/>
        </p:nvSpPr>
        <p:spPr>
          <a:xfrm>
            <a:off x="6634734" y="1953924"/>
            <a:ext cx="3907534" cy="590788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Double Brace 59">
            <a:extLst>
              <a:ext uri="{FF2B5EF4-FFF2-40B4-BE49-F238E27FC236}">
                <a16:creationId xmlns:a16="http://schemas.microsoft.com/office/drawing/2014/main" id="{85D0045A-EA99-144F-8D71-5E2566A30FF1}"/>
              </a:ext>
            </a:extLst>
          </p:cNvPr>
          <p:cNvSpPr/>
          <p:nvPr/>
        </p:nvSpPr>
        <p:spPr>
          <a:xfrm>
            <a:off x="3865177" y="1168831"/>
            <a:ext cx="4528418" cy="169164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EE6513-2832-824C-98E6-3643690E043E}"/>
              </a:ext>
            </a:extLst>
          </p:cNvPr>
          <p:cNvSpPr txBox="1"/>
          <p:nvPr/>
        </p:nvSpPr>
        <p:spPr>
          <a:xfrm>
            <a:off x="2003418" y="286857"/>
            <a:ext cx="746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Various Azure Services and Run-time Environment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65607D4-8C2E-3E45-8DE3-FBE299A19508}"/>
              </a:ext>
            </a:extLst>
          </p:cNvPr>
          <p:cNvSpPr/>
          <p:nvPr/>
        </p:nvSpPr>
        <p:spPr>
          <a:xfrm>
            <a:off x="6182340" y="3022092"/>
            <a:ext cx="1139952" cy="8138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Video</a:t>
            </a:r>
          </a:p>
          <a:p>
            <a:r>
              <a:rPr lang="en-US" sz="1100" dirty="0">
                <a:solidFill>
                  <a:schemeClr val="tx1"/>
                </a:solidFill>
              </a:rPr>
              <a:t>Analyzer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C0B5AFD4-7A6F-CF41-B962-2E43FA468E09}"/>
              </a:ext>
            </a:extLst>
          </p:cNvPr>
          <p:cNvSpPr/>
          <p:nvPr/>
        </p:nvSpPr>
        <p:spPr>
          <a:xfrm>
            <a:off x="2819791" y="1721303"/>
            <a:ext cx="597190" cy="300580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pic>
        <p:nvPicPr>
          <p:cNvPr id="39" name="Picture 8" descr="Azure Blob | Cloud Elements | API Integration Platform | iPaaS">
            <a:extLst>
              <a:ext uri="{FF2B5EF4-FFF2-40B4-BE49-F238E27FC236}">
                <a16:creationId xmlns:a16="http://schemas.microsoft.com/office/drawing/2014/main" id="{ADEBE5E1-0D97-6747-AA7B-D918ED856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48" y="1383420"/>
            <a:ext cx="746237" cy="7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9C2366A7-16A3-7A48-9A62-4B015CC9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83" y="5517584"/>
            <a:ext cx="1734746" cy="9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oarding Pass Template">
            <a:extLst>
              <a:ext uri="{FF2B5EF4-FFF2-40B4-BE49-F238E27FC236}">
                <a16:creationId xmlns:a16="http://schemas.microsoft.com/office/drawing/2014/main" id="{1E49D3CC-03B3-2342-BD39-44EA5957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15" y="5420455"/>
            <a:ext cx="2562009" cy="11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CB11A1E-E778-B64A-B5DD-700DC5B60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739" y="5373904"/>
            <a:ext cx="1478822" cy="1237972"/>
          </a:xfrm>
          <a:prstGeom prst="rect">
            <a:avLst/>
          </a:prstGeom>
        </p:spPr>
      </p:pic>
      <p:pic>
        <p:nvPicPr>
          <p:cNvPr id="54" name="Picture 2" descr="Face API - Connectors | Microsoft Docs">
            <a:extLst>
              <a:ext uri="{FF2B5EF4-FFF2-40B4-BE49-F238E27FC236}">
                <a16:creationId xmlns:a16="http://schemas.microsoft.com/office/drawing/2014/main" id="{EFC76483-EC2D-3440-A78A-F7E46781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66" y="3286760"/>
            <a:ext cx="498161" cy="49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Pricing - Form Recognizer API | Microsoft Azure">
            <a:extLst>
              <a:ext uri="{FF2B5EF4-FFF2-40B4-BE49-F238E27FC236}">
                <a16:creationId xmlns:a16="http://schemas.microsoft.com/office/drawing/2014/main" id="{E3308485-A415-BA4F-B34C-0D431017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70" y="3392074"/>
            <a:ext cx="884748" cy="46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omputer Vision API | Microsoft Power Automate">
            <a:extLst>
              <a:ext uri="{FF2B5EF4-FFF2-40B4-BE49-F238E27FC236}">
                <a16:creationId xmlns:a16="http://schemas.microsoft.com/office/drawing/2014/main" id="{920A8656-64D1-3E4D-A285-F52073DF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92" y="3299077"/>
            <a:ext cx="536830" cy="53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zure Video Analyzer - Visual Studio Marketplace">
            <a:extLst>
              <a:ext uri="{FF2B5EF4-FFF2-40B4-BE49-F238E27FC236}">
                <a16:creationId xmlns:a16="http://schemas.microsoft.com/office/drawing/2014/main" id="{C20C4280-4586-CD42-A84B-2F678F52D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74" y="3346436"/>
            <a:ext cx="548151" cy="5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Azure has a new logo, but where do you download it? Here!">
            <a:extLst>
              <a:ext uri="{FF2B5EF4-FFF2-40B4-BE49-F238E27FC236}">
                <a16:creationId xmlns:a16="http://schemas.microsoft.com/office/drawing/2014/main" id="{61BE9C63-7571-1640-8B86-7DF96686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11" y="124861"/>
            <a:ext cx="1115568" cy="11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BABDCC-48C4-0144-9A5E-4C8084389493}"/>
              </a:ext>
            </a:extLst>
          </p:cNvPr>
          <p:cNvGrpSpPr/>
          <p:nvPr/>
        </p:nvGrpSpPr>
        <p:grpSpPr>
          <a:xfrm>
            <a:off x="597529" y="3012540"/>
            <a:ext cx="2761306" cy="2489703"/>
            <a:chOff x="2299580" y="2372008"/>
            <a:chExt cx="3874883" cy="2489703"/>
          </a:xfrm>
        </p:grpSpPr>
        <p:sp>
          <p:nvSpPr>
            <p:cNvPr id="2" name="Round Same Side Corner Rectangle 1">
              <a:extLst>
                <a:ext uri="{FF2B5EF4-FFF2-40B4-BE49-F238E27FC236}">
                  <a16:creationId xmlns:a16="http://schemas.microsoft.com/office/drawing/2014/main" id="{2CCDFCB0-D67F-ED4E-8765-62CCD917DC74}"/>
                </a:ext>
              </a:extLst>
            </p:cNvPr>
            <p:cNvSpPr/>
            <p:nvPr/>
          </p:nvSpPr>
          <p:spPr>
            <a:xfrm>
              <a:off x="2299580" y="2372008"/>
              <a:ext cx="3874883" cy="248970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4831BC9-452A-B141-A89A-B6CED9A9D44F}"/>
                </a:ext>
              </a:extLst>
            </p:cNvPr>
            <p:cNvSpPr/>
            <p:nvPr/>
          </p:nvSpPr>
          <p:spPr>
            <a:xfrm>
              <a:off x="3938255" y="2444435"/>
              <a:ext cx="711663" cy="4888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AF9D8B-391E-2E49-9C8B-DEA0891F340A}"/>
                </a:ext>
              </a:extLst>
            </p:cNvPr>
            <p:cNvSpPr/>
            <p:nvPr/>
          </p:nvSpPr>
          <p:spPr>
            <a:xfrm>
              <a:off x="2399168" y="4390931"/>
              <a:ext cx="1788059" cy="3711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Boarding Pass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59F941-4DBB-4A46-B4E2-4F12E9EBD463}"/>
                </a:ext>
              </a:extLst>
            </p:cNvPr>
            <p:cNvSpPr/>
            <p:nvPr/>
          </p:nvSpPr>
          <p:spPr>
            <a:xfrm>
              <a:off x="4237021" y="4390931"/>
              <a:ext cx="1858979" cy="3711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Digital ID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38DAFB-BE88-074E-9132-412BAD81BA6F}"/>
                </a:ext>
              </a:extLst>
            </p:cNvPr>
            <p:cNvSpPr/>
            <p:nvPr/>
          </p:nvSpPr>
          <p:spPr>
            <a:xfrm>
              <a:off x="2399168" y="3087232"/>
              <a:ext cx="3696832" cy="12312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3717EC-7CB4-D24E-BA96-5DDBAF7C0342}"/>
              </a:ext>
            </a:extLst>
          </p:cNvPr>
          <p:cNvSpPr/>
          <p:nvPr/>
        </p:nvSpPr>
        <p:spPr>
          <a:xfrm>
            <a:off x="4353208" y="1966865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E278369-D9E2-3F4B-97EE-1C832BC8CB27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rot="5400000" flipH="1" flipV="1">
            <a:off x="2710722" y="1442481"/>
            <a:ext cx="950612" cy="2334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B8495CF-E2F9-D545-835B-4E6B40B645CE}"/>
              </a:ext>
            </a:extLst>
          </p:cNvPr>
          <p:cNvSpPr/>
          <p:nvPr/>
        </p:nvSpPr>
        <p:spPr>
          <a:xfrm>
            <a:off x="4353207" y="3754923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FC350A-2632-4E40-B29F-353EAE85CEFB}"/>
              </a:ext>
            </a:extLst>
          </p:cNvPr>
          <p:cNvSpPr/>
          <p:nvPr/>
        </p:nvSpPr>
        <p:spPr>
          <a:xfrm>
            <a:off x="4353207" y="5461500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Boarding Pass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2F5EFE9-3F92-0E49-B851-C2931E4C59E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302921" y="3922413"/>
            <a:ext cx="1050286" cy="1294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D151AE7-B95F-464B-B99C-AC1FAB6E7791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2716235" y="3992017"/>
            <a:ext cx="226335" cy="3047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D9660AE8-843F-7843-B7D8-03F1EBCEDF64}"/>
              </a:ext>
            </a:extLst>
          </p:cNvPr>
          <p:cNvSpPr/>
          <p:nvPr/>
        </p:nvSpPr>
        <p:spPr>
          <a:xfrm>
            <a:off x="6231801" y="1541353"/>
            <a:ext cx="1780589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r>
              <a:rPr lang="en-US" sz="1400" dirty="0"/>
              <a:t>Analyzer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5747B9B-A1CC-DB45-B07F-BC219AA9F55F}"/>
              </a:ext>
            </a:extLst>
          </p:cNvPr>
          <p:cNvSpPr/>
          <p:nvPr/>
        </p:nvSpPr>
        <p:spPr>
          <a:xfrm>
            <a:off x="6231801" y="3329410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0F878C0-1848-3947-9689-46F8758F81C8}"/>
              </a:ext>
            </a:extLst>
          </p:cNvPr>
          <p:cNvSpPr/>
          <p:nvPr/>
        </p:nvSpPr>
        <p:spPr>
          <a:xfrm>
            <a:off x="6231800" y="5027689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</a:t>
            </a:r>
          </a:p>
          <a:p>
            <a:pPr algn="ctr"/>
            <a:r>
              <a:rPr lang="en-US" sz="1200" dirty="0"/>
              <a:t>Form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pic>
        <p:nvPicPr>
          <p:cNvPr id="2050" name="Picture 2" descr="Poker Face Icon – Free Download, PNG and Vector">
            <a:extLst>
              <a:ext uri="{FF2B5EF4-FFF2-40B4-BE49-F238E27FC236}">
                <a16:creationId xmlns:a16="http://schemas.microsoft.com/office/drawing/2014/main" id="{DB15A026-E47F-404F-B2AE-FEBC9BA5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20" y="18226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oker Face Icon – Free Download, PNG and Vector">
            <a:extLst>
              <a:ext uri="{FF2B5EF4-FFF2-40B4-BE49-F238E27FC236}">
                <a16:creationId xmlns:a16="http://schemas.microsoft.com/office/drawing/2014/main" id="{BD7684D6-DE42-B543-BD92-884C3DCC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611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oker Face Icon – Free Download, PNG and Vector">
            <a:extLst>
              <a:ext uri="{FF2B5EF4-FFF2-40B4-BE49-F238E27FC236}">
                <a16:creationId xmlns:a16="http://schemas.microsoft.com/office/drawing/2014/main" id="{450354AD-9301-C240-8D2F-A91BA53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439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oker Face Icon – Free Download, PNG and Vector">
            <a:extLst>
              <a:ext uri="{FF2B5EF4-FFF2-40B4-BE49-F238E27FC236}">
                <a16:creationId xmlns:a16="http://schemas.microsoft.com/office/drawing/2014/main" id="{83377665-3955-3C48-9A5D-7C5832C1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295" y="1827955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oker Face Icon – Free Download, PNG and Vector">
            <a:extLst>
              <a:ext uri="{FF2B5EF4-FFF2-40B4-BE49-F238E27FC236}">
                <a16:creationId xmlns:a16="http://schemas.microsoft.com/office/drawing/2014/main" id="{7433E3E5-6435-4441-99B9-5C44D1DC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52" y="18279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oker Face Icon – Free Download, PNG and Vector">
            <a:extLst>
              <a:ext uri="{FF2B5EF4-FFF2-40B4-BE49-F238E27FC236}">
                <a16:creationId xmlns:a16="http://schemas.microsoft.com/office/drawing/2014/main" id="{09441BAB-005E-034D-8970-8816C2B0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92" y="3246341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D0F3A1-5935-0F4B-A73F-03E92FAE39DA}"/>
              </a:ext>
            </a:extLst>
          </p:cNvPr>
          <p:cNvSpPr txBox="1"/>
          <p:nvPr/>
        </p:nvSpPr>
        <p:spPr>
          <a:xfrm>
            <a:off x="8775012" y="141391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| Sentiment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FA99E0-8310-3444-8812-6E0D737881E4}"/>
              </a:ext>
            </a:extLst>
          </p:cNvPr>
          <p:cNvSpPr txBox="1"/>
          <p:nvPr/>
        </p:nvSpPr>
        <p:spPr>
          <a:xfrm>
            <a:off x="9180059" y="393106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| </a:t>
            </a:r>
            <a:r>
              <a:rPr lang="en-US" dirty="0" err="1"/>
              <a:t>DoB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8DE11-C3E0-3F49-86D6-1180750B86C0}"/>
              </a:ext>
            </a:extLst>
          </p:cNvPr>
          <p:cNvSpPr txBox="1"/>
          <p:nvPr/>
        </p:nvSpPr>
        <p:spPr>
          <a:xfrm>
            <a:off x="9113925" y="5297525"/>
            <a:ext cx="1888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Info</a:t>
            </a:r>
          </a:p>
          <a:p>
            <a:r>
              <a:rPr lang="en-US" dirty="0"/>
              <a:t>Flight Specific Info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E83C8FF2-71C3-D64B-A8F2-769D6FB2AA16}"/>
              </a:ext>
            </a:extLst>
          </p:cNvPr>
          <p:cNvSpPr/>
          <p:nvPr/>
        </p:nvSpPr>
        <p:spPr>
          <a:xfrm>
            <a:off x="5774527" y="1935555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3DA28348-B0B0-A244-B2E8-97D84124DA41}"/>
              </a:ext>
            </a:extLst>
          </p:cNvPr>
          <p:cNvSpPr/>
          <p:nvPr/>
        </p:nvSpPr>
        <p:spPr>
          <a:xfrm>
            <a:off x="5778085" y="3727764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BCAC1AF-80E6-3A43-AF77-D521C515D1F1}"/>
              </a:ext>
            </a:extLst>
          </p:cNvPr>
          <p:cNvSpPr/>
          <p:nvPr/>
        </p:nvSpPr>
        <p:spPr>
          <a:xfrm>
            <a:off x="5809285" y="5430189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3D26BA5-6709-4A46-9B9F-EE7ED30E23D0}"/>
              </a:ext>
            </a:extLst>
          </p:cNvPr>
          <p:cNvSpPr/>
          <p:nvPr/>
        </p:nvSpPr>
        <p:spPr>
          <a:xfrm>
            <a:off x="8046519" y="1935550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ABFC6851-7B07-D947-941D-101C0F7DF534}"/>
              </a:ext>
            </a:extLst>
          </p:cNvPr>
          <p:cNvSpPr/>
          <p:nvPr/>
        </p:nvSpPr>
        <p:spPr>
          <a:xfrm>
            <a:off x="8279679" y="3679033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FAB9A92-D4F4-A74D-8A7A-0091F7D3FD03}"/>
              </a:ext>
            </a:extLst>
          </p:cNvPr>
          <p:cNvSpPr/>
          <p:nvPr/>
        </p:nvSpPr>
        <p:spPr>
          <a:xfrm>
            <a:off x="8314047" y="5440727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033E15-A97F-5E42-8D3A-6808DBA074C0}"/>
              </a:ext>
            </a:extLst>
          </p:cNvPr>
          <p:cNvSpPr txBox="1"/>
          <p:nvPr/>
        </p:nvSpPr>
        <p:spPr>
          <a:xfrm>
            <a:off x="3480577" y="359938"/>
            <a:ext cx="525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Automated Passenger Onboarding Kiosk </a:t>
            </a:r>
          </a:p>
        </p:txBody>
      </p:sp>
    </p:spTree>
    <p:extLst>
      <p:ext uri="{BB962C8B-B14F-4D97-AF65-F5344CB8AC3E}">
        <p14:creationId xmlns:p14="http://schemas.microsoft.com/office/powerpoint/2010/main" val="268095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BABDCC-48C4-0144-9A5E-4C8084389493}"/>
              </a:ext>
            </a:extLst>
          </p:cNvPr>
          <p:cNvGrpSpPr/>
          <p:nvPr/>
        </p:nvGrpSpPr>
        <p:grpSpPr>
          <a:xfrm>
            <a:off x="597529" y="3012540"/>
            <a:ext cx="2761306" cy="2489703"/>
            <a:chOff x="2299580" y="2372008"/>
            <a:chExt cx="3874883" cy="2489703"/>
          </a:xfrm>
        </p:grpSpPr>
        <p:sp>
          <p:nvSpPr>
            <p:cNvPr id="2" name="Round Same Side Corner Rectangle 1">
              <a:extLst>
                <a:ext uri="{FF2B5EF4-FFF2-40B4-BE49-F238E27FC236}">
                  <a16:creationId xmlns:a16="http://schemas.microsoft.com/office/drawing/2014/main" id="{2CCDFCB0-D67F-ED4E-8765-62CCD917DC74}"/>
                </a:ext>
              </a:extLst>
            </p:cNvPr>
            <p:cNvSpPr/>
            <p:nvPr/>
          </p:nvSpPr>
          <p:spPr>
            <a:xfrm>
              <a:off x="2299580" y="2372008"/>
              <a:ext cx="3874883" cy="248970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4831BC9-452A-B141-A89A-B6CED9A9D44F}"/>
                </a:ext>
              </a:extLst>
            </p:cNvPr>
            <p:cNvSpPr/>
            <p:nvPr/>
          </p:nvSpPr>
          <p:spPr>
            <a:xfrm>
              <a:off x="3938255" y="2444435"/>
              <a:ext cx="711663" cy="4888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AF9D8B-391E-2E49-9C8B-DEA0891F340A}"/>
                </a:ext>
              </a:extLst>
            </p:cNvPr>
            <p:cNvSpPr/>
            <p:nvPr/>
          </p:nvSpPr>
          <p:spPr>
            <a:xfrm>
              <a:off x="2399168" y="4390931"/>
              <a:ext cx="1788059" cy="3711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Boarding Pass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59F941-4DBB-4A46-B4E2-4F12E9EBD463}"/>
                </a:ext>
              </a:extLst>
            </p:cNvPr>
            <p:cNvSpPr/>
            <p:nvPr/>
          </p:nvSpPr>
          <p:spPr>
            <a:xfrm>
              <a:off x="4237021" y="4390931"/>
              <a:ext cx="1858979" cy="3711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Digital ID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38DAFB-BE88-074E-9132-412BAD81BA6F}"/>
                </a:ext>
              </a:extLst>
            </p:cNvPr>
            <p:cNvSpPr/>
            <p:nvPr/>
          </p:nvSpPr>
          <p:spPr>
            <a:xfrm>
              <a:off x="2399168" y="3087232"/>
              <a:ext cx="3696832" cy="12312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3717EC-7CB4-D24E-BA96-5DDBAF7C0342}"/>
              </a:ext>
            </a:extLst>
          </p:cNvPr>
          <p:cNvSpPr/>
          <p:nvPr/>
        </p:nvSpPr>
        <p:spPr>
          <a:xfrm>
            <a:off x="4353208" y="1966865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E278369-D9E2-3F4B-97EE-1C832BC8CB27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rot="5400000" flipH="1" flipV="1">
            <a:off x="2710722" y="1442481"/>
            <a:ext cx="950612" cy="2334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B8495CF-E2F9-D545-835B-4E6B40B645CE}"/>
              </a:ext>
            </a:extLst>
          </p:cNvPr>
          <p:cNvSpPr/>
          <p:nvPr/>
        </p:nvSpPr>
        <p:spPr>
          <a:xfrm>
            <a:off x="4353207" y="3754923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FC350A-2632-4E40-B29F-353EAE85CEFB}"/>
              </a:ext>
            </a:extLst>
          </p:cNvPr>
          <p:cNvSpPr/>
          <p:nvPr/>
        </p:nvSpPr>
        <p:spPr>
          <a:xfrm>
            <a:off x="4353207" y="5461500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Boarding Pass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2F5EFE9-3F92-0E49-B851-C2931E4C59E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302921" y="3922413"/>
            <a:ext cx="1050286" cy="1294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D151AE7-B95F-464B-B99C-AC1FAB6E7791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2716235" y="3992017"/>
            <a:ext cx="226335" cy="3047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D9660AE8-843F-7843-B7D8-03F1EBCEDF64}"/>
              </a:ext>
            </a:extLst>
          </p:cNvPr>
          <p:cNvSpPr/>
          <p:nvPr/>
        </p:nvSpPr>
        <p:spPr>
          <a:xfrm>
            <a:off x="6231801" y="1541353"/>
            <a:ext cx="1780589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r>
              <a:rPr lang="en-US" sz="1400" dirty="0"/>
              <a:t>Analyzer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5747B9B-A1CC-DB45-B07F-BC219AA9F55F}"/>
              </a:ext>
            </a:extLst>
          </p:cNvPr>
          <p:cNvSpPr/>
          <p:nvPr/>
        </p:nvSpPr>
        <p:spPr>
          <a:xfrm>
            <a:off x="6231801" y="3329410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0F878C0-1848-3947-9689-46F8758F81C8}"/>
              </a:ext>
            </a:extLst>
          </p:cNvPr>
          <p:cNvSpPr/>
          <p:nvPr/>
        </p:nvSpPr>
        <p:spPr>
          <a:xfrm>
            <a:off x="6231800" y="5027689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</a:t>
            </a:r>
          </a:p>
          <a:p>
            <a:pPr algn="ctr"/>
            <a:r>
              <a:rPr lang="en-US" sz="1200" dirty="0"/>
              <a:t>Form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pic>
        <p:nvPicPr>
          <p:cNvPr id="2050" name="Picture 2" descr="Poker Face Icon – Free Download, PNG and Vector">
            <a:extLst>
              <a:ext uri="{FF2B5EF4-FFF2-40B4-BE49-F238E27FC236}">
                <a16:creationId xmlns:a16="http://schemas.microsoft.com/office/drawing/2014/main" id="{DB15A026-E47F-404F-B2AE-FEBC9BA5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20" y="18226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oker Face Icon – Free Download, PNG and Vector">
            <a:extLst>
              <a:ext uri="{FF2B5EF4-FFF2-40B4-BE49-F238E27FC236}">
                <a16:creationId xmlns:a16="http://schemas.microsoft.com/office/drawing/2014/main" id="{BD7684D6-DE42-B543-BD92-884C3DCC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611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oker Face Icon – Free Download, PNG and Vector">
            <a:extLst>
              <a:ext uri="{FF2B5EF4-FFF2-40B4-BE49-F238E27FC236}">
                <a16:creationId xmlns:a16="http://schemas.microsoft.com/office/drawing/2014/main" id="{450354AD-9301-C240-8D2F-A91BA53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439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oker Face Icon – Free Download, PNG and Vector">
            <a:extLst>
              <a:ext uri="{FF2B5EF4-FFF2-40B4-BE49-F238E27FC236}">
                <a16:creationId xmlns:a16="http://schemas.microsoft.com/office/drawing/2014/main" id="{83377665-3955-3C48-9A5D-7C5832C1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295" y="1827955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oker Face Icon – Free Download, PNG and Vector">
            <a:extLst>
              <a:ext uri="{FF2B5EF4-FFF2-40B4-BE49-F238E27FC236}">
                <a16:creationId xmlns:a16="http://schemas.microsoft.com/office/drawing/2014/main" id="{7433E3E5-6435-4441-99B9-5C44D1DC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52" y="18279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oker Face Icon – Free Download, PNG and Vector">
            <a:extLst>
              <a:ext uri="{FF2B5EF4-FFF2-40B4-BE49-F238E27FC236}">
                <a16:creationId xmlns:a16="http://schemas.microsoft.com/office/drawing/2014/main" id="{09441BAB-005E-034D-8970-8816C2B0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92" y="3246341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D0F3A1-5935-0F4B-A73F-03E92FAE39DA}"/>
              </a:ext>
            </a:extLst>
          </p:cNvPr>
          <p:cNvSpPr txBox="1"/>
          <p:nvPr/>
        </p:nvSpPr>
        <p:spPr>
          <a:xfrm>
            <a:off x="8775012" y="141391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| Sentiment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FA99E0-8310-3444-8812-6E0D737881E4}"/>
              </a:ext>
            </a:extLst>
          </p:cNvPr>
          <p:cNvSpPr txBox="1"/>
          <p:nvPr/>
        </p:nvSpPr>
        <p:spPr>
          <a:xfrm>
            <a:off x="9180059" y="393106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| </a:t>
            </a:r>
            <a:r>
              <a:rPr lang="en-US" dirty="0" err="1"/>
              <a:t>DoB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8DE11-C3E0-3F49-86D6-1180750B86C0}"/>
              </a:ext>
            </a:extLst>
          </p:cNvPr>
          <p:cNvSpPr txBox="1"/>
          <p:nvPr/>
        </p:nvSpPr>
        <p:spPr>
          <a:xfrm>
            <a:off x="9113925" y="5297525"/>
            <a:ext cx="1888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Info</a:t>
            </a:r>
          </a:p>
          <a:p>
            <a:r>
              <a:rPr lang="en-US" dirty="0"/>
              <a:t>Flight Specific Info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E83C8FF2-71C3-D64B-A8F2-769D6FB2AA16}"/>
              </a:ext>
            </a:extLst>
          </p:cNvPr>
          <p:cNvSpPr/>
          <p:nvPr/>
        </p:nvSpPr>
        <p:spPr>
          <a:xfrm>
            <a:off x="5774527" y="1935555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3DA28348-B0B0-A244-B2E8-97D84124DA41}"/>
              </a:ext>
            </a:extLst>
          </p:cNvPr>
          <p:cNvSpPr/>
          <p:nvPr/>
        </p:nvSpPr>
        <p:spPr>
          <a:xfrm>
            <a:off x="5778085" y="3727764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BCAC1AF-80E6-3A43-AF77-D521C515D1F1}"/>
              </a:ext>
            </a:extLst>
          </p:cNvPr>
          <p:cNvSpPr/>
          <p:nvPr/>
        </p:nvSpPr>
        <p:spPr>
          <a:xfrm>
            <a:off x="5809285" y="5430189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3D26BA5-6709-4A46-9B9F-EE7ED30E23D0}"/>
              </a:ext>
            </a:extLst>
          </p:cNvPr>
          <p:cNvSpPr/>
          <p:nvPr/>
        </p:nvSpPr>
        <p:spPr>
          <a:xfrm>
            <a:off x="8046519" y="1935550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ABFC6851-7B07-D947-941D-101C0F7DF534}"/>
              </a:ext>
            </a:extLst>
          </p:cNvPr>
          <p:cNvSpPr/>
          <p:nvPr/>
        </p:nvSpPr>
        <p:spPr>
          <a:xfrm>
            <a:off x="8279679" y="3679033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FAB9A92-D4F4-A74D-8A7A-0091F7D3FD03}"/>
              </a:ext>
            </a:extLst>
          </p:cNvPr>
          <p:cNvSpPr/>
          <p:nvPr/>
        </p:nvSpPr>
        <p:spPr>
          <a:xfrm>
            <a:off x="8314047" y="5440727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033E15-A97F-5E42-8D3A-6808DBA074C0}"/>
              </a:ext>
            </a:extLst>
          </p:cNvPr>
          <p:cNvSpPr txBox="1"/>
          <p:nvPr/>
        </p:nvSpPr>
        <p:spPr>
          <a:xfrm>
            <a:off x="3480577" y="359938"/>
            <a:ext cx="525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Automated Passenger Onboarding Kiosk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47062E2-DFA2-3D43-ABD0-78B22E8C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98" y="1002270"/>
            <a:ext cx="1163561" cy="974056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32A91AE-D039-6E41-9F40-E1F159E0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39" y="2794695"/>
            <a:ext cx="1734746" cy="9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oarding Pass Template">
            <a:extLst>
              <a:ext uri="{FF2B5EF4-FFF2-40B4-BE49-F238E27FC236}">
                <a16:creationId xmlns:a16="http://schemas.microsoft.com/office/drawing/2014/main" id="{159908DA-C3E2-2743-A5FF-D3812D63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68" y="4343399"/>
            <a:ext cx="2268820" cy="9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1D636D44-3A48-9745-805B-32B1471FF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208" y="3059507"/>
            <a:ext cx="586856" cy="622067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26888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3717EC-7CB4-D24E-BA96-5DDBAF7C0342}"/>
              </a:ext>
            </a:extLst>
          </p:cNvPr>
          <p:cNvSpPr/>
          <p:nvPr/>
        </p:nvSpPr>
        <p:spPr>
          <a:xfrm>
            <a:off x="4353208" y="1966865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E278369-D9E2-3F4B-97EE-1C832BC8CB27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3415942" y="2134355"/>
            <a:ext cx="937266" cy="1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B8495CF-E2F9-D545-835B-4E6B40B645CE}"/>
              </a:ext>
            </a:extLst>
          </p:cNvPr>
          <p:cNvSpPr/>
          <p:nvPr/>
        </p:nvSpPr>
        <p:spPr>
          <a:xfrm>
            <a:off x="4353207" y="3754923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FC350A-2632-4E40-B29F-353EAE85CEFB}"/>
              </a:ext>
            </a:extLst>
          </p:cNvPr>
          <p:cNvSpPr/>
          <p:nvPr/>
        </p:nvSpPr>
        <p:spPr>
          <a:xfrm>
            <a:off x="4353207" y="5461500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Boarding Pass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2F5EFE9-3F92-0E49-B851-C2931E4C59EE}"/>
              </a:ext>
            </a:extLst>
          </p:cNvPr>
          <p:cNvCxnSpPr>
            <a:cxnSpLocks/>
            <a:stCxn id="4098" idx="2"/>
            <a:endCxn id="13" idx="1"/>
          </p:cNvCxnSpPr>
          <p:nvPr/>
        </p:nvCxnSpPr>
        <p:spPr>
          <a:xfrm rot="5400000" flipH="1" flipV="1">
            <a:off x="3282313" y="2973409"/>
            <a:ext cx="121889" cy="2019897"/>
          </a:xfrm>
          <a:prstGeom prst="bentConnector4">
            <a:avLst>
              <a:gd name="adj1" fmla="val -187548"/>
              <a:gd name="adj2" fmla="val 714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D151AE7-B95F-464B-B99C-AC1FAB6E7791}"/>
              </a:ext>
            </a:extLst>
          </p:cNvPr>
          <p:cNvCxnSpPr>
            <a:cxnSpLocks/>
            <a:stCxn id="4100" idx="3"/>
            <a:endCxn id="14" idx="1"/>
          </p:cNvCxnSpPr>
          <p:nvPr/>
        </p:nvCxnSpPr>
        <p:spPr>
          <a:xfrm>
            <a:off x="3494536" y="5297525"/>
            <a:ext cx="858671" cy="331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D9660AE8-843F-7843-B7D8-03F1EBCEDF64}"/>
              </a:ext>
            </a:extLst>
          </p:cNvPr>
          <p:cNvSpPr/>
          <p:nvPr/>
        </p:nvSpPr>
        <p:spPr>
          <a:xfrm>
            <a:off x="6231801" y="1541353"/>
            <a:ext cx="1780589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r>
              <a:rPr lang="en-US" sz="1400" dirty="0"/>
              <a:t>Analyzer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5747B9B-A1CC-DB45-B07F-BC219AA9F55F}"/>
              </a:ext>
            </a:extLst>
          </p:cNvPr>
          <p:cNvSpPr/>
          <p:nvPr/>
        </p:nvSpPr>
        <p:spPr>
          <a:xfrm>
            <a:off x="6231801" y="3329410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0F878C0-1848-3947-9689-46F8758F81C8}"/>
              </a:ext>
            </a:extLst>
          </p:cNvPr>
          <p:cNvSpPr/>
          <p:nvPr/>
        </p:nvSpPr>
        <p:spPr>
          <a:xfrm>
            <a:off x="6231800" y="5027689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</a:t>
            </a:r>
          </a:p>
          <a:p>
            <a:pPr algn="ctr"/>
            <a:r>
              <a:rPr lang="en-US" sz="1200" dirty="0"/>
              <a:t>Form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pic>
        <p:nvPicPr>
          <p:cNvPr id="2050" name="Picture 2" descr="Poker Face Icon – Free Download, PNG and Vector">
            <a:extLst>
              <a:ext uri="{FF2B5EF4-FFF2-40B4-BE49-F238E27FC236}">
                <a16:creationId xmlns:a16="http://schemas.microsoft.com/office/drawing/2014/main" id="{DB15A026-E47F-404F-B2AE-FEBC9BA5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20" y="18226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oker Face Icon – Free Download, PNG and Vector">
            <a:extLst>
              <a:ext uri="{FF2B5EF4-FFF2-40B4-BE49-F238E27FC236}">
                <a16:creationId xmlns:a16="http://schemas.microsoft.com/office/drawing/2014/main" id="{BD7684D6-DE42-B543-BD92-884C3DCC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611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oker Face Icon – Free Download, PNG and Vector">
            <a:extLst>
              <a:ext uri="{FF2B5EF4-FFF2-40B4-BE49-F238E27FC236}">
                <a16:creationId xmlns:a16="http://schemas.microsoft.com/office/drawing/2014/main" id="{450354AD-9301-C240-8D2F-A91BA53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439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oker Face Icon – Free Download, PNG and Vector">
            <a:extLst>
              <a:ext uri="{FF2B5EF4-FFF2-40B4-BE49-F238E27FC236}">
                <a16:creationId xmlns:a16="http://schemas.microsoft.com/office/drawing/2014/main" id="{83377665-3955-3C48-9A5D-7C5832C1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295" y="1827955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oker Face Icon – Free Download, PNG and Vector">
            <a:extLst>
              <a:ext uri="{FF2B5EF4-FFF2-40B4-BE49-F238E27FC236}">
                <a16:creationId xmlns:a16="http://schemas.microsoft.com/office/drawing/2014/main" id="{7433E3E5-6435-4441-99B9-5C44D1DC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52" y="18279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oker Face Icon – Free Download, PNG and Vector">
            <a:extLst>
              <a:ext uri="{FF2B5EF4-FFF2-40B4-BE49-F238E27FC236}">
                <a16:creationId xmlns:a16="http://schemas.microsoft.com/office/drawing/2014/main" id="{09441BAB-005E-034D-8970-8816C2B0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92" y="3246341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D0F3A1-5935-0F4B-A73F-03E92FAE39DA}"/>
              </a:ext>
            </a:extLst>
          </p:cNvPr>
          <p:cNvSpPr txBox="1"/>
          <p:nvPr/>
        </p:nvSpPr>
        <p:spPr>
          <a:xfrm>
            <a:off x="8775012" y="141391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| Sentiment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FA99E0-8310-3444-8812-6E0D737881E4}"/>
              </a:ext>
            </a:extLst>
          </p:cNvPr>
          <p:cNvSpPr txBox="1"/>
          <p:nvPr/>
        </p:nvSpPr>
        <p:spPr>
          <a:xfrm>
            <a:off x="9180059" y="393106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| </a:t>
            </a:r>
            <a:r>
              <a:rPr lang="en-US" dirty="0" err="1"/>
              <a:t>DoB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8DE11-C3E0-3F49-86D6-1180750B86C0}"/>
              </a:ext>
            </a:extLst>
          </p:cNvPr>
          <p:cNvSpPr txBox="1"/>
          <p:nvPr/>
        </p:nvSpPr>
        <p:spPr>
          <a:xfrm>
            <a:off x="9113925" y="5297525"/>
            <a:ext cx="1888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Info</a:t>
            </a:r>
          </a:p>
          <a:p>
            <a:r>
              <a:rPr lang="en-US" dirty="0"/>
              <a:t>Flight Specific Info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E83C8FF2-71C3-D64B-A8F2-769D6FB2AA16}"/>
              </a:ext>
            </a:extLst>
          </p:cNvPr>
          <p:cNvSpPr/>
          <p:nvPr/>
        </p:nvSpPr>
        <p:spPr>
          <a:xfrm>
            <a:off x="5774527" y="1935555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3DA28348-B0B0-A244-B2E8-97D84124DA41}"/>
              </a:ext>
            </a:extLst>
          </p:cNvPr>
          <p:cNvSpPr/>
          <p:nvPr/>
        </p:nvSpPr>
        <p:spPr>
          <a:xfrm>
            <a:off x="5778085" y="3727764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BCAC1AF-80E6-3A43-AF77-D521C515D1F1}"/>
              </a:ext>
            </a:extLst>
          </p:cNvPr>
          <p:cNvSpPr/>
          <p:nvPr/>
        </p:nvSpPr>
        <p:spPr>
          <a:xfrm>
            <a:off x="5809285" y="5430189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3D26BA5-6709-4A46-9B9F-EE7ED30E23D0}"/>
              </a:ext>
            </a:extLst>
          </p:cNvPr>
          <p:cNvSpPr/>
          <p:nvPr/>
        </p:nvSpPr>
        <p:spPr>
          <a:xfrm>
            <a:off x="8046519" y="1935550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ABFC6851-7B07-D947-941D-101C0F7DF534}"/>
              </a:ext>
            </a:extLst>
          </p:cNvPr>
          <p:cNvSpPr/>
          <p:nvPr/>
        </p:nvSpPr>
        <p:spPr>
          <a:xfrm>
            <a:off x="8279679" y="3679033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FAB9A92-D4F4-A74D-8A7A-0091F7D3FD03}"/>
              </a:ext>
            </a:extLst>
          </p:cNvPr>
          <p:cNvSpPr/>
          <p:nvPr/>
        </p:nvSpPr>
        <p:spPr>
          <a:xfrm>
            <a:off x="8314047" y="5440727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033E15-A97F-5E42-8D3A-6808DBA074C0}"/>
              </a:ext>
            </a:extLst>
          </p:cNvPr>
          <p:cNvSpPr txBox="1"/>
          <p:nvPr/>
        </p:nvSpPr>
        <p:spPr>
          <a:xfrm>
            <a:off x="3030314" y="367865"/>
            <a:ext cx="665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Automated Passenger Onboarding Kiosk - Simulator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6F5C2F-43E2-2C4A-BF6A-A91C7D4A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37" y="3093690"/>
            <a:ext cx="1734746" cy="9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arding Pass Template">
            <a:extLst>
              <a:ext uri="{FF2B5EF4-FFF2-40B4-BE49-F238E27FC236}">
                <a16:creationId xmlns:a16="http://schemas.microsoft.com/office/drawing/2014/main" id="{5C047431-54A7-3A4B-8211-C3E89C93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7" y="4733749"/>
            <a:ext cx="2562009" cy="11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C04421-D5A9-D044-A1E4-D8794C107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538" y="1374977"/>
            <a:ext cx="1840404" cy="15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9DF27-5888-A745-BB61-3EA72FD79527}"/>
              </a:ext>
            </a:extLst>
          </p:cNvPr>
          <p:cNvSpPr txBox="1"/>
          <p:nvPr/>
        </p:nvSpPr>
        <p:spPr>
          <a:xfrm>
            <a:off x="2476130" y="345387"/>
            <a:ext cx="667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Collection and Validation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A10EC-D9FC-8548-AAE2-B9C6BC467205}"/>
              </a:ext>
            </a:extLst>
          </p:cNvPr>
          <p:cNvSpPr txBox="1"/>
          <p:nvPr/>
        </p:nvSpPr>
        <p:spPr>
          <a:xfrm>
            <a:off x="3496286" y="1123084"/>
            <a:ext cx="1552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D71BE-DEF9-BF43-89C0-BF0280919478}"/>
              </a:ext>
            </a:extLst>
          </p:cNvPr>
          <p:cNvSpPr txBox="1"/>
          <p:nvPr/>
        </p:nvSpPr>
        <p:spPr>
          <a:xfrm>
            <a:off x="3496286" y="3383009"/>
            <a:ext cx="1595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1FBA6-BC72-8F4F-A003-35B259C938A6}"/>
              </a:ext>
            </a:extLst>
          </p:cNvPr>
          <p:cNvSpPr txBox="1"/>
          <p:nvPr/>
        </p:nvSpPr>
        <p:spPr>
          <a:xfrm>
            <a:off x="3496286" y="4816402"/>
            <a:ext cx="144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8A99-8785-DB47-91FC-2CA9F07E401E}"/>
              </a:ext>
            </a:extLst>
          </p:cNvPr>
          <p:cNvSpPr txBox="1"/>
          <p:nvPr/>
        </p:nvSpPr>
        <p:spPr>
          <a:xfrm>
            <a:off x="8785558" y="1280588"/>
            <a:ext cx="2778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&amp;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Seat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and Last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Boarding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Sentiment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E3F027-BBB3-AC4A-B091-259AD8862AD1}"/>
              </a:ext>
            </a:extLst>
          </p:cNvPr>
          <p:cNvSpPr/>
          <p:nvPr/>
        </p:nvSpPr>
        <p:spPr>
          <a:xfrm>
            <a:off x="8683030" y="1353312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301A8A-9047-134F-B22D-BD0C932D1239}"/>
              </a:ext>
            </a:extLst>
          </p:cNvPr>
          <p:cNvSpPr/>
          <p:nvPr/>
        </p:nvSpPr>
        <p:spPr>
          <a:xfrm>
            <a:off x="8714986" y="3185323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68635F-0049-1D4F-A847-AC8266A3921D}"/>
              </a:ext>
            </a:extLst>
          </p:cNvPr>
          <p:cNvSpPr/>
          <p:nvPr/>
        </p:nvSpPr>
        <p:spPr>
          <a:xfrm>
            <a:off x="8722186" y="4271593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Poker Face Icon – Free Download, PNG and Vector">
            <a:extLst>
              <a:ext uri="{FF2B5EF4-FFF2-40B4-BE49-F238E27FC236}">
                <a16:creationId xmlns:a16="http://schemas.microsoft.com/office/drawing/2014/main" id="{52C67A85-5F09-D848-A72B-EC32F2E31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36" y="3345343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11D65B1-DDA2-0140-B372-CC0694F0DD6B}"/>
              </a:ext>
            </a:extLst>
          </p:cNvPr>
          <p:cNvGrpSpPr/>
          <p:nvPr/>
        </p:nvGrpSpPr>
        <p:grpSpPr>
          <a:xfrm>
            <a:off x="678405" y="4702285"/>
            <a:ext cx="2572043" cy="1037447"/>
            <a:chOff x="190190" y="1531826"/>
            <a:chExt cx="2572043" cy="1037447"/>
          </a:xfrm>
        </p:grpSpPr>
        <p:pic>
          <p:nvPicPr>
            <p:cNvPr id="13" name="Picture 2" descr="Poker Face Icon – Free Download, PNG and Vector">
              <a:extLst>
                <a:ext uri="{FF2B5EF4-FFF2-40B4-BE49-F238E27FC236}">
                  <a16:creationId xmlns:a16="http://schemas.microsoft.com/office/drawing/2014/main" id="{0E76B0F1-C621-BD48-B73B-330DD4565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90" y="1531826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oker Face Icon – Free Download, PNG and Vector">
              <a:extLst>
                <a:ext uri="{FF2B5EF4-FFF2-40B4-BE49-F238E27FC236}">
                  <a16:creationId xmlns:a16="http://schemas.microsoft.com/office/drawing/2014/main" id="{6C0116EE-9796-0146-B1F9-A7A796D95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81" y="1537128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oker Face Icon – Free Download, PNG and Vector">
              <a:extLst>
                <a:ext uri="{FF2B5EF4-FFF2-40B4-BE49-F238E27FC236}">
                  <a16:creationId xmlns:a16="http://schemas.microsoft.com/office/drawing/2014/main" id="{1C21F054-493E-F64E-8893-6F64736D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09" y="1537128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oker Face Icon – Free Download, PNG and Vector">
              <a:extLst>
                <a:ext uri="{FF2B5EF4-FFF2-40B4-BE49-F238E27FC236}">
                  <a16:creationId xmlns:a16="http://schemas.microsoft.com/office/drawing/2014/main" id="{6981BB4A-50B7-804D-812B-8AEACB4D2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165" y="1537127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oker Face Icon – Free Download, PNG and Vector">
              <a:extLst>
                <a:ext uri="{FF2B5EF4-FFF2-40B4-BE49-F238E27FC236}">
                  <a16:creationId xmlns:a16="http://schemas.microsoft.com/office/drawing/2014/main" id="{A386B9F7-8723-B746-8AF3-461EF97AB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922" y="1537126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345985-5F78-1940-968C-79062EF254B4}"/>
                </a:ext>
              </a:extLst>
            </p:cNvPr>
            <p:cNvSpPr txBox="1"/>
            <p:nvPr/>
          </p:nvSpPr>
          <p:spPr>
            <a:xfrm>
              <a:off x="399297" y="2199941"/>
              <a:ext cx="215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Emotion | Sentiment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BE0EB3-E4FB-EB46-9B4E-60BD08FAE224}"/>
              </a:ext>
            </a:extLst>
          </p:cNvPr>
          <p:cNvSpPr txBox="1"/>
          <p:nvPr/>
        </p:nvSpPr>
        <p:spPr>
          <a:xfrm>
            <a:off x="1978209" y="398179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| </a:t>
            </a:r>
            <a:r>
              <a:rPr lang="en-US" dirty="0" err="1"/>
              <a:t>DoB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EB3414-73E0-B44B-B547-EE6EE76BA77F}"/>
              </a:ext>
            </a:extLst>
          </p:cNvPr>
          <p:cNvSpPr txBox="1"/>
          <p:nvPr/>
        </p:nvSpPr>
        <p:spPr>
          <a:xfrm>
            <a:off x="1034041" y="1237498"/>
            <a:ext cx="1888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Info</a:t>
            </a:r>
          </a:p>
          <a:p>
            <a:r>
              <a:rPr lang="en-US" dirty="0"/>
              <a:t>Flight Specific Info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D6F286-3C8D-1445-9B37-0E5BA56815C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870764" y="1353312"/>
            <a:ext cx="3844222" cy="199203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42C0E036-532A-6045-8BFE-7C9F89DC6E8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945914" y="1673352"/>
            <a:ext cx="3769072" cy="16719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81E5932-8E46-334E-9E6C-C81A2A83FA7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33079" y="3345343"/>
            <a:ext cx="3781907" cy="5508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D87D89C-4D03-684C-8D65-E0940F32A09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45914" y="3345343"/>
            <a:ext cx="3769072" cy="25791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741BA54-27A6-8341-84E7-9FFBC929B43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71588" y="3345343"/>
            <a:ext cx="4043398" cy="104558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B23986-C736-5245-9F13-7A5F73D3A30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847261" y="3345343"/>
            <a:ext cx="3867725" cy="174794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2296175-7344-894E-8BEC-AF3EAF7D1DC5}"/>
              </a:ext>
            </a:extLst>
          </p:cNvPr>
          <p:cNvCxnSpPr>
            <a:endCxn id="9" idx="2"/>
          </p:cNvCxnSpPr>
          <p:nvPr/>
        </p:nvCxnSpPr>
        <p:spPr>
          <a:xfrm flipV="1">
            <a:off x="4517679" y="1513332"/>
            <a:ext cx="4165351" cy="34262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34EAF34-0AD7-EA44-BB31-467A3E93D0CB}"/>
              </a:ext>
            </a:extLst>
          </p:cNvPr>
          <p:cNvCxnSpPr>
            <a:endCxn id="9" idx="2"/>
          </p:cNvCxnSpPr>
          <p:nvPr/>
        </p:nvCxnSpPr>
        <p:spPr>
          <a:xfrm flipV="1">
            <a:off x="4390931" y="1513332"/>
            <a:ext cx="4292099" cy="62541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24C3E826-105B-7C4A-B657-E18072377AB3}"/>
              </a:ext>
            </a:extLst>
          </p:cNvPr>
          <p:cNvCxnSpPr/>
          <p:nvPr/>
        </p:nvCxnSpPr>
        <p:spPr>
          <a:xfrm flipV="1">
            <a:off x="4790936" y="1513332"/>
            <a:ext cx="3800803" cy="93110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E125231-569B-4F43-9B52-B5D0B8DF0523}"/>
              </a:ext>
            </a:extLst>
          </p:cNvPr>
          <p:cNvCxnSpPr/>
          <p:nvPr/>
        </p:nvCxnSpPr>
        <p:spPr>
          <a:xfrm flipV="1">
            <a:off x="4581053" y="1513332"/>
            <a:ext cx="4010686" cy="118460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3C30D31-78A6-8A44-B67C-4A9FF0675C97}"/>
              </a:ext>
            </a:extLst>
          </p:cNvPr>
          <p:cNvCxnSpPr/>
          <p:nvPr/>
        </p:nvCxnSpPr>
        <p:spPr>
          <a:xfrm flipV="1">
            <a:off x="5048442" y="1513332"/>
            <a:ext cx="3543297" cy="147431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05489AC7-17EC-DC43-AF8A-D6CEC71D09F2}"/>
              </a:ext>
            </a:extLst>
          </p:cNvPr>
          <p:cNvCxnSpPr>
            <a:cxnSpLocks/>
          </p:cNvCxnSpPr>
          <p:nvPr/>
        </p:nvCxnSpPr>
        <p:spPr>
          <a:xfrm flipV="1">
            <a:off x="4293876" y="1527970"/>
            <a:ext cx="4310698" cy="259777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C8516671-6E0E-904A-825B-F750D4110BAE}"/>
              </a:ext>
            </a:extLst>
          </p:cNvPr>
          <p:cNvCxnSpPr>
            <a:stCxn id="5" idx="3"/>
            <a:endCxn id="11" idx="2"/>
          </p:cNvCxnSpPr>
          <p:nvPr/>
        </p:nvCxnSpPr>
        <p:spPr>
          <a:xfrm flipV="1">
            <a:off x="4945914" y="4431613"/>
            <a:ext cx="3776272" cy="8464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C8A8F735-CCAA-084A-AC34-419C57A8E503}"/>
              </a:ext>
            </a:extLst>
          </p:cNvPr>
          <p:cNvCxnSpPr>
            <a:endCxn id="11" idx="2"/>
          </p:cNvCxnSpPr>
          <p:nvPr/>
        </p:nvCxnSpPr>
        <p:spPr>
          <a:xfrm flipV="1">
            <a:off x="4671588" y="4431613"/>
            <a:ext cx="4050598" cy="11356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12507F81-A6E5-5C40-A837-104841FA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43" y="5672392"/>
            <a:ext cx="1266932" cy="1060591"/>
          </a:xfrm>
          <a:prstGeom prst="rect">
            <a:avLst/>
          </a:prstGeom>
        </p:spPr>
      </p:pic>
      <p:pic>
        <p:nvPicPr>
          <p:cNvPr id="67" name="Picture 4" descr="Boarding Pass Template">
            <a:extLst>
              <a:ext uri="{FF2B5EF4-FFF2-40B4-BE49-F238E27FC236}">
                <a16:creationId xmlns:a16="http://schemas.microsoft.com/office/drawing/2014/main" id="{69345FE3-5E66-9E4F-A064-5518BEAAC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1826039"/>
            <a:ext cx="2562009" cy="11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BAB9238B-5254-8D4D-BD73-B0AEEA70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7" y="3440319"/>
            <a:ext cx="1734746" cy="9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e 68">
            <a:extLst>
              <a:ext uri="{FF2B5EF4-FFF2-40B4-BE49-F238E27FC236}">
                <a16:creationId xmlns:a16="http://schemas.microsoft.com/office/drawing/2014/main" id="{5EFDB8A4-068E-674D-9FAB-A5CDCC8AC94C}"/>
              </a:ext>
            </a:extLst>
          </p:cNvPr>
          <p:cNvSpPr/>
          <p:nvPr/>
        </p:nvSpPr>
        <p:spPr>
          <a:xfrm>
            <a:off x="172016" y="3185323"/>
            <a:ext cx="3324270" cy="140631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e 69">
            <a:extLst>
              <a:ext uri="{FF2B5EF4-FFF2-40B4-BE49-F238E27FC236}">
                <a16:creationId xmlns:a16="http://schemas.microsoft.com/office/drawing/2014/main" id="{F2ACB004-0C98-9144-8244-9370CD26E0F0}"/>
              </a:ext>
            </a:extLst>
          </p:cNvPr>
          <p:cNvSpPr/>
          <p:nvPr/>
        </p:nvSpPr>
        <p:spPr>
          <a:xfrm>
            <a:off x="344032" y="1120838"/>
            <a:ext cx="3088880" cy="193698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uble Brace 70">
            <a:extLst>
              <a:ext uri="{FF2B5EF4-FFF2-40B4-BE49-F238E27FC236}">
                <a16:creationId xmlns:a16="http://schemas.microsoft.com/office/drawing/2014/main" id="{87FDB571-58F5-8B48-9F18-D04C6AD7EE51}"/>
              </a:ext>
            </a:extLst>
          </p:cNvPr>
          <p:cNvSpPr/>
          <p:nvPr/>
        </p:nvSpPr>
        <p:spPr>
          <a:xfrm>
            <a:off x="505348" y="4622547"/>
            <a:ext cx="2903102" cy="1763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zure Blob | Cloud Elements | API Integration Platform | iPaaS">
            <a:extLst>
              <a:ext uri="{FF2B5EF4-FFF2-40B4-BE49-F238E27FC236}">
                <a16:creationId xmlns:a16="http://schemas.microsoft.com/office/drawing/2014/main" id="{C25BF1C9-E916-EF43-AC60-A9132DF15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16" y="1047764"/>
            <a:ext cx="932318" cy="9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073BB-370F-1149-A99E-7A6060744BF8}"/>
              </a:ext>
            </a:extLst>
          </p:cNvPr>
          <p:cNvSpPr txBox="1"/>
          <p:nvPr/>
        </p:nvSpPr>
        <p:spPr>
          <a:xfrm rot="18680869">
            <a:off x="39243" y="670074"/>
            <a:ext cx="206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Overall Architecture</a:t>
            </a:r>
          </a:p>
          <a:p>
            <a:pPr algn="ctr"/>
            <a:r>
              <a:rPr lang="en-US" dirty="0"/>
              <a:t>Diagram</a:t>
            </a:r>
          </a:p>
        </p:txBody>
      </p:sp>
      <p:pic>
        <p:nvPicPr>
          <p:cNvPr id="1026" name="Picture 2" descr="Face API - Connectors | Microsoft Docs">
            <a:extLst>
              <a:ext uri="{FF2B5EF4-FFF2-40B4-BE49-F238E27FC236}">
                <a16:creationId xmlns:a16="http://schemas.microsoft.com/office/drawing/2014/main" id="{5C64CCB4-9799-0340-A506-F7026C5E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92" y="2795498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992DF-A719-DD42-A232-38E3B4BEDB81}"/>
              </a:ext>
            </a:extLst>
          </p:cNvPr>
          <p:cNvSpPr txBox="1"/>
          <p:nvPr/>
        </p:nvSpPr>
        <p:spPr>
          <a:xfrm>
            <a:off x="4242862" y="3389858"/>
            <a:ext cx="8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F48ED-EE24-CF48-808D-FD853C571FFD}"/>
              </a:ext>
            </a:extLst>
          </p:cNvPr>
          <p:cNvSpPr txBox="1"/>
          <p:nvPr/>
        </p:nvSpPr>
        <p:spPr>
          <a:xfrm>
            <a:off x="5675203" y="1795416"/>
            <a:ext cx="8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Blob</a:t>
            </a:r>
          </a:p>
        </p:txBody>
      </p:sp>
      <p:pic>
        <p:nvPicPr>
          <p:cNvPr id="1028" name="Picture 4" descr="Computer Vision API | Microsoft Power Automate">
            <a:extLst>
              <a:ext uri="{FF2B5EF4-FFF2-40B4-BE49-F238E27FC236}">
                <a16:creationId xmlns:a16="http://schemas.microsoft.com/office/drawing/2014/main" id="{7701E7C2-F5A5-DD4D-B7B1-EDFE00D80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2727734"/>
            <a:ext cx="587780" cy="5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A86B4-50C3-0B45-8518-6730B98585C0}"/>
              </a:ext>
            </a:extLst>
          </p:cNvPr>
          <p:cNvSpPr txBox="1"/>
          <p:nvPr/>
        </p:nvSpPr>
        <p:spPr>
          <a:xfrm>
            <a:off x="5652216" y="3315514"/>
            <a:ext cx="123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Computer </a:t>
            </a:r>
          </a:p>
          <a:p>
            <a:pPr algn="ctr"/>
            <a:r>
              <a:rPr lang="en-US" sz="1200" dirty="0"/>
              <a:t>Vision</a:t>
            </a:r>
          </a:p>
        </p:txBody>
      </p:sp>
      <p:pic>
        <p:nvPicPr>
          <p:cNvPr id="1030" name="Picture 6" descr="Pricing - Form Recognizer API | Microsoft Azure">
            <a:extLst>
              <a:ext uri="{FF2B5EF4-FFF2-40B4-BE49-F238E27FC236}">
                <a16:creationId xmlns:a16="http://schemas.microsoft.com/office/drawing/2014/main" id="{1FD59E66-5E08-2848-9A07-DF41CF63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13" y="2714608"/>
            <a:ext cx="1119580" cy="5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396B8-7155-1445-805D-91C0CFDA37C6}"/>
              </a:ext>
            </a:extLst>
          </p:cNvPr>
          <p:cNvSpPr txBox="1"/>
          <p:nvPr/>
        </p:nvSpPr>
        <p:spPr>
          <a:xfrm>
            <a:off x="7548359" y="3331236"/>
            <a:ext cx="90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Azure Form</a:t>
            </a:r>
          </a:p>
          <a:p>
            <a:pPr algn="ctr"/>
            <a:r>
              <a:rPr lang="en-US" sz="1200" dirty="0"/>
              <a:t>Recognizer</a:t>
            </a:r>
          </a:p>
        </p:txBody>
      </p:sp>
      <p:pic>
        <p:nvPicPr>
          <p:cNvPr id="1034" name="Picture 10" descr="Azure has a new logo, but where do you download it? Here!">
            <a:extLst>
              <a:ext uri="{FF2B5EF4-FFF2-40B4-BE49-F238E27FC236}">
                <a16:creationId xmlns:a16="http://schemas.microsoft.com/office/drawing/2014/main" id="{0F406B2C-FE2F-9741-8C3E-8DF143F4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78" y="553770"/>
            <a:ext cx="1115568" cy="11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L Pipelines in Azure Machine Learning the right way | by Coussement Bruno  | datamindedbe | Jun, 2021 | Medium">
            <a:extLst>
              <a:ext uri="{FF2B5EF4-FFF2-40B4-BE49-F238E27FC236}">
                <a16:creationId xmlns:a16="http://schemas.microsoft.com/office/drawing/2014/main" id="{EAAC580A-223C-6144-A0BB-89EEADD3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346" y="2709760"/>
            <a:ext cx="579672" cy="62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1FA9D6-C475-5344-A233-D444121FD28B}"/>
              </a:ext>
            </a:extLst>
          </p:cNvPr>
          <p:cNvSpPr txBox="1"/>
          <p:nvPr/>
        </p:nvSpPr>
        <p:spPr>
          <a:xfrm>
            <a:off x="8758505" y="3331235"/>
            <a:ext cx="773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Azure ML</a:t>
            </a:r>
          </a:p>
          <a:p>
            <a:pPr algn="ctr"/>
            <a:r>
              <a:rPr lang="en-US" sz="1200" dirty="0"/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64698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 Mount Kiosk">
            <a:extLst>
              <a:ext uri="{FF2B5EF4-FFF2-40B4-BE49-F238E27FC236}">
                <a16:creationId xmlns:a16="http://schemas.microsoft.com/office/drawing/2014/main" id="{D7AD43EB-ABF5-5746-A557-7F1C6A557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1B7F01-182B-6841-ADFD-41C6932993A5}"/>
              </a:ext>
            </a:extLst>
          </p:cNvPr>
          <p:cNvSpPr txBox="1"/>
          <p:nvPr/>
        </p:nvSpPr>
        <p:spPr>
          <a:xfrm>
            <a:off x="4150659" y="1828800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Dear Mr. Avkash Chauhan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96573-E99F-944D-BEEF-338696BE6B85}"/>
              </a:ext>
            </a:extLst>
          </p:cNvPr>
          <p:cNvSpPr txBox="1"/>
          <p:nvPr/>
        </p:nvSpPr>
        <p:spPr>
          <a:xfrm>
            <a:off x="4150659" y="2198132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 are welcome to flight # A123 leaving at 4:30 PM from San Francisco to Chicago.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Your seat number is A5, and it is confirmed.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We have found a prohibited item into your carry-on baggage, and it is flagged for removed.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Your identity is verified so please board to the plane. </a:t>
            </a:r>
          </a:p>
        </p:txBody>
      </p:sp>
    </p:spTree>
    <p:extLst>
      <p:ext uri="{BB962C8B-B14F-4D97-AF65-F5344CB8AC3E}">
        <p14:creationId xmlns:p14="http://schemas.microsoft.com/office/powerpoint/2010/main" val="38129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6751</TotalTime>
  <Words>357</Words>
  <Application>Microsoft Macintosh PowerPoint</Application>
  <PresentationFormat>Widescreen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Avkash Chauhan</dc:creator>
  <cp:lastModifiedBy>Avkash Chauhan</cp:lastModifiedBy>
  <cp:revision>82</cp:revision>
  <dcterms:created xsi:type="dcterms:W3CDTF">2021-06-25T07:15:13Z</dcterms:created>
  <dcterms:modified xsi:type="dcterms:W3CDTF">2021-07-08T09:23:01Z</dcterms:modified>
</cp:coreProperties>
</file>