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/>
    <p:restoredTop sz="94709"/>
  </p:normalViewPr>
  <p:slideViewPr>
    <p:cSldViewPr snapToGrid="0" snapToObjects="1">
      <p:cViewPr varScale="1">
        <p:scale>
          <a:sx n="141" d="100"/>
          <a:sy n="141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310-5A09-6446-AE59-B0CD2BC7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BF338-7BBD-5F44-94D8-6EEE669D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F383-5896-DD43-8327-F84AFE6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A1CB-FB1C-894E-AEA9-18CFBB2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7BD5-2FE6-8644-B36F-98943936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029-F36F-8A4F-A580-2C31118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69C1-4A21-6B43-824A-B8F5AC69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FFB4-C4D0-824B-9080-9AB2AAC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F793-061D-7742-9B30-9961D37A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BE-1B22-0544-9900-483D19A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3B19-ED08-A14C-A5BD-EEB96F44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E657-2B37-BB49-BB3D-1F334DD8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7A19-0383-D149-ABF3-15AB7E3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4BD-8FE5-C241-A53A-63BCB3E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F425-C599-5F4B-A477-DFC579A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7483-E172-9142-AD07-4E7F473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7B67-0214-F342-89B5-6A3C165D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253F-9D90-9D49-AE8B-E0662A2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5BDD-166E-3143-A930-122E174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E885-ACEC-E248-8594-068CB5AD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A54-2819-564C-8667-2352E09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A1B1-295F-3A4D-AA74-BDDC4A59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806C-EF79-0048-B1AA-C4DAB404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BF3F-A8FD-8F44-A9A9-E1C30B5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BD-987B-4240-91F7-655902E8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C12-5493-4A42-A5A2-166736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39B-292E-E349-AF5A-90406ECF0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5C18-7EF3-3844-9016-B8FC26A6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7A88-B527-B443-B714-BCEACCE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D1B1-F480-224C-8A13-CCCB168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0FF4-7521-354B-AE59-2363838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4556-6B41-E14E-A7BB-0315E0E6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EE21-6A41-BB40-BC53-3A639A23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7A23-85A6-4444-8601-BFAF95B4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A3E4F-249A-4246-B560-FDD941B9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BEA8-2FE0-4A45-99C4-CC6F74C2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951B-88B0-074C-9176-E416A42E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957C-066B-2243-B7CD-0629D283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3152-3860-FA4A-81B1-7C58A9F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0C2-58F8-D545-B770-3206048F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5069-A2E9-A74A-9616-7144D603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3E42-9B12-834A-91FE-6029795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C9EC-0540-1F49-BF87-17A36FB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1659-A273-244D-92F2-3008268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9E74-89E8-8A48-A580-390AA89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0A93-D5BB-EF4E-828A-91DD69B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9BD-E077-7346-BC95-CF9C8D6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40C2-220D-1E4E-93C2-E351A9D0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7328-BBEE-0444-A2F5-8AF009DE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C95B-FBA6-974D-A9E3-4C44857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CC02-D4BC-5F47-A04B-0F4D862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0B7B-4AB3-1E4B-AD45-5EF4CF3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4B1-7B85-F740-85E2-C1ED68D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02CE-2073-2A48-9E5B-E42E213E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4B30-D814-3147-9E56-1B110131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3BEE-B154-C04A-ADF8-92D9EE29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EBEC-8E8C-2640-AB21-C8EA989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A9A9-F653-8D40-A160-90B5071C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F270D-569F-3B48-9E16-06E1D93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0480-BA6B-3548-AC2A-76D03E14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2ED1-DCE2-7D4C-883E-5B125571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7D4C-E7A1-9146-83DF-307C9B43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6E4C-1DDC-8D43-922A-0BD98E69A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238F99-B274-4846-8070-5980DFBDD9E9}"/>
              </a:ext>
            </a:extLst>
          </p:cNvPr>
          <p:cNvGrpSpPr/>
          <p:nvPr/>
        </p:nvGrpSpPr>
        <p:grpSpPr>
          <a:xfrm>
            <a:off x="4394927" y="580895"/>
            <a:ext cx="7132320" cy="411480"/>
            <a:chOff x="2867879" y="777240"/>
            <a:chExt cx="7132320" cy="4114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1C847C5-9CFD-0541-A798-98DDC85D0936}"/>
                </a:ext>
              </a:extLst>
            </p:cNvPr>
            <p:cNvSpPr/>
            <p:nvPr/>
          </p:nvSpPr>
          <p:spPr>
            <a:xfrm>
              <a:off x="2867879" y="777240"/>
              <a:ext cx="7132320" cy="411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521187-F28F-D547-8265-A60B6BFCBD5E}"/>
                </a:ext>
              </a:extLst>
            </p:cNvPr>
            <p:cNvSpPr txBox="1"/>
            <p:nvPr/>
          </p:nvSpPr>
          <p:spPr>
            <a:xfrm>
              <a:off x="2898648" y="822960"/>
              <a:ext cx="7070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Flight No | Origin | Destination | Date | Time | First Name | Last Name | Seat # | Date of Birth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C7130-26AC-1B40-AC42-1B6A4768E8DF}"/>
              </a:ext>
            </a:extLst>
          </p:cNvPr>
          <p:cNvSpPr/>
          <p:nvPr/>
        </p:nvSpPr>
        <p:spPr>
          <a:xfrm>
            <a:off x="566928" y="1828800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Boarding Pass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7A9097-487C-AE45-838A-9D5E9E779D30}"/>
              </a:ext>
            </a:extLst>
          </p:cNvPr>
          <p:cNvSpPr/>
          <p:nvPr/>
        </p:nvSpPr>
        <p:spPr>
          <a:xfrm>
            <a:off x="566928" y="378104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E8D69D-0D32-934E-95D9-6EC8EF3F8B69}"/>
              </a:ext>
            </a:extLst>
          </p:cNvPr>
          <p:cNvSpPr/>
          <p:nvPr/>
        </p:nvSpPr>
        <p:spPr>
          <a:xfrm>
            <a:off x="566928" y="484310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Seconds</a:t>
            </a:r>
          </a:p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806958-AEF7-0147-A3DE-356894B13E8A}"/>
              </a:ext>
            </a:extLst>
          </p:cNvPr>
          <p:cNvSpPr/>
          <p:nvPr/>
        </p:nvSpPr>
        <p:spPr>
          <a:xfrm>
            <a:off x="2276856" y="2043684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Form Recognizer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104A9-E13E-6040-A2D9-33323A05C6A3}"/>
              </a:ext>
            </a:extLst>
          </p:cNvPr>
          <p:cNvSpPr txBox="1"/>
          <p:nvPr/>
        </p:nvSpPr>
        <p:spPr>
          <a:xfrm>
            <a:off x="5120640" y="1397675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74564-E0CF-634E-BE7A-0B7996442B42}"/>
              </a:ext>
            </a:extLst>
          </p:cNvPr>
          <p:cNvSpPr/>
          <p:nvPr/>
        </p:nvSpPr>
        <p:spPr>
          <a:xfrm>
            <a:off x="2276856" y="399592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Id Recognizer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F7B9B-DD41-194C-815A-3497A6B753E9}"/>
              </a:ext>
            </a:extLst>
          </p:cNvPr>
          <p:cNvSpPr txBox="1"/>
          <p:nvPr/>
        </p:nvSpPr>
        <p:spPr>
          <a:xfrm>
            <a:off x="5120640" y="3657600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569486-A47C-944E-8C47-098CA6249E69}"/>
              </a:ext>
            </a:extLst>
          </p:cNvPr>
          <p:cNvSpPr/>
          <p:nvPr/>
        </p:nvSpPr>
        <p:spPr>
          <a:xfrm>
            <a:off x="2276856" y="505798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Indexer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CA761-3A6B-F446-8B42-668848523978}"/>
              </a:ext>
            </a:extLst>
          </p:cNvPr>
          <p:cNvSpPr txBox="1"/>
          <p:nvPr/>
        </p:nvSpPr>
        <p:spPr>
          <a:xfrm>
            <a:off x="5120640" y="5090993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331ED-5621-5E45-A4FD-D79FACD99F00}"/>
              </a:ext>
            </a:extLst>
          </p:cNvPr>
          <p:cNvSpPr txBox="1"/>
          <p:nvPr/>
        </p:nvSpPr>
        <p:spPr>
          <a:xfrm>
            <a:off x="9080524" y="1282590"/>
            <a:ext cx="1669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34972-B949-7744-9983-36E6826C0017}"/>
              </a:ext>
            </a:extLst>
          </p:cNvPr>
          <p:cNvSpPr txBox="1"/>
          <p:nvPr/>
        </p:nvSpPr>
        <p:spPr>
          <a:xfrm>
            <a:off x="9080524" y="4623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854A076-E8FB-0246-8052-195DE7E92E4A}"/>
              </a:ext>
            </a:extLst>
          </p:cNvPr>
          <p:cNvSpPr/>
          <p:nvPr/>
        </p:nvSpPr>
        <p:spPr>
          <a:xfrm>
            <a:off x="566928" y="5747006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Luggage</a:t>
            </a:r>
          </a:p>
          <a:p>
            <a:pPr algn="ctr"/>
            <a:r>
              <a:rPr lang="en-US" dirty="0"/>
              <a:t>X-ray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040C58-FB4F-5249-B8F1-344813A77932}"/>
              </a:ext>
            </a:extLst>
          </p:cNvPr>
          <p:cNvSpPr/>
          <p:nvPr/>
        </p:nvSpPr>
        <p:spPr>
          <a:xfrm>
            <a:off x="2276856" y="5870448"/>
            <a:ext cx="2624328" cy="49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Image/Obj Recognizer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0DDD-71FC-B74D-AC2E-12665445B862}"/>
              </a:ext>
            </a:extLst>
          </p:cNvPr>
          <p:cNvSpPr txBox="1"/>
          <p:nvPr/>
        </p:nvSpPr>
        <p:spPr>
          <a:xfrm>
            <a:off x="5120640" y="5888807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5B9FC-58D4-EC42-8F5E-28C313DDA0FF}"/>
              </a:ext>
            </a:extLst>
          </p:cNvPr>
          <p:cNvSpPr txBox="1"/>
          <p:nvPr/>
        </p:nvSpPr>
        <p:spPr>
          <a:xfrm rot="18680869">
            <a:off x="118871" y="808573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0710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880F81-5D81-BE45-B96E-60FB972F09A3}"/>
              </a:ext>
            </a:extLst>
          </p:cNvPr>
          <p:cNvSpPr/>
          <p:nvPr/>
        </p:nvSpPr>
        <p:spPr>
          <a:xfrm>
            <a:off x="6992112" y="3063133"/>
            <a:ext cx="11399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22E075-36AA-BC45-BF0E-92561D0742C0}"/>
              </a:ext>
            </a:extLst>
          </p:cNvPr>
          <p:cNvSpPr/>
          <p:nvPr/>
        </p:nvSpPr>
        <p:spPr>
          <a:xfrm>
            <a:off x="3666744" y="3063133"/>
            <a:ext cx="12923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  <a:p>
            <a:pPr algn="ctr"/>
            <a:r>
              <a:rPr lang="en-US" dirty="0"/>
              <a:t>Recognizer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0FE1F5-B89E-8944-A586-0EA67D2E1046}"/>
              </a:ext>
            </a:extLst>
          </p:cNvPr>
          <p:cNvSpPr/>
          <p:nvPr/>
        </p:nvSpPr>
        <p:spPr>
          <a:xfrm>
            <a:off x="5053584" y="3063133"/>
            <a:ext cx="12923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271BA-461F-544C-91C0-B58BC0E8BFA2}"/>
              </a:ext>
            </a:extLst>
          </p:cNvPr>
          <p:cNvSpPr/>
          <p:nvPr/>
        </p:nvSpPr>
        <p:spPr>
          <a:xfrm>
            <a:off x="4336542" y="1462040"/>
            <a:ext cx="2014728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2D72A-BA90-034B-B5D3-6E4B4DE268AA}"/>
              </a:ext>
            </a:extLst>
          </p:cNvPr>
          <p:cNvSpPr txBox="1"/>
          <p:nvPr/>
        </p:nvSpPr>
        <p:spPr>
          <a:xfrm>
            <a:off x="1246632" y="16707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B86C-F548-124E-86B4-6F0DED5AFEAA}"/>
              </a:ext>
            </a:extLst>
          </p:cNvPr>
          <p:cNvSpPr txBox="1"/>
          <p:nvPr/>
        </p:nvSpPr>
        <p:spPr>
          <a:xfrm>
            <a:off x="1246632" y="3063133"/>
            <a:ext cx="117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CV 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Engine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E94266-FDD6-C14C-9AFB-390E116C76C4}"/>
              </a:ext>
            </a:extLst>
          </p:cNvPr>
          <p:cNvGrpSpPr/>
          <p:nvPr/>
        </p:nvGrpSpPr>
        <p:grpSpPr>
          <a:xfrm rot="10800000">
            <a:off x="8615174" y="1462040"/>
            <a:ext cx="393649" cy="3844052"/>
            <a:chOff x="8860079" y="1462040"/>
            <a:chExt cx="393649" cy="38440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8D9AB54-2715-6D49-893E-480EA2909C72}"/>
                </a:ext>
              </a:extLst>
            </p:cNvPr>
            <p:cNvSpPr/>
            <p:nvPr/>
          </p:nvSpPr>
          <p:spPr>
            <a:xfrm>
              <a:off x="8878215" y="1462040"/>
              <a:ext cx="375513" cy="3844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EDFA9E-A94E-574D-A134-659E50C0C6C3}"/>
                </a:ext>
              </a:extLst>
            </p:cNvPr>
            <p:cNvSpPr txBox="1"/>
            <p:nvPr/>
          </p:nvSpPr>
          <p:spPr>
            <a:xfrm rot="16200000">
              <a:off x="8162740" y="3366833"/>
              <a:ext cx="176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Runtime: Python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A38E8C-933F-FF43-9C0D-F41CB3359288}"/>
              </a:ext>
            </a:extLst>
          </p:cNvPr>
          <p:cNvSpPr/>
          <p:nvPr/>
        </p:nvSpPr>
        <p:spPr>
          <a:xfrm>
            <a:off x="3697224" y="4529852"/>
            <a:ext cx="1051560" cy="8138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Boarding 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710A4-BE5D-C940-B48D-A9B7644435B7}"/>
              </a:ext>
            </a:extLst>
          </p:cNvPr>
          <p:cNvSpPr txBox="1"/>
          <p:nvPr/>
        </p:nvSpPr>
        <p:spPr>
          <a:xfrm>
            <a:off x="1261872" y="48178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E69BE6-D27C-164A-A0AF-82B8B2A1AFE2}"/>
              </a:ext>
            </a:extLst>
          </p:cNvPr>
          <p:cNvSpPr/>
          <p:nvPr/>
        </p:nvSpPr>
        <p:spPr>
          <a:xfrm>
            <a:off x="5248656" y="4540888"/>
            <a:ext cx="1051560" cy="8138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6F3DEC-EF1F-4242-8769-AFA93AF915C3}"/>
              </a:ext>
            </a:extLst>
          </p:cNvPr>
          <p:cNvSpPr/>
          <p:nvPr/>
        </p:nvSpPr>
        <p:spPr>
          <a:xfrm>
            <a:off x="6827522" y="4492276"/>
            <a:ext cx="1051560" cy="8138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F66BFA8-AE79-074B-B836-D1EBC4411A41}"/>
              </a:ext>
            </a:extLst>
          </p:cNvPr>
          <p:cNvCxnSpPr>
            <a:stCxn id="10" idx="1"/>
            <a:endCxn id="3" idx="2"/>
          </p:cNvCxnSpPr>
          <p:nvPr/>
        </p:nvCxnSpPr>
        <p:spPr>
          <a:xfrm rot="10800000" flipH="1">
            <a:off x="3697224" y="3876950"/>
            <a:ext cx="615696" cy="1059811"/>
          </a:xfrm>
          <a:prstGeom prst="bentConnector4">
            <a:avLst>
              <a:gd name="adj1" fmla="val -37129"/>
              <a:gd name="adj2" fmla="val 691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2527AD0-00BD-9C4C-BB7A-35E5092BE057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4434775" y="2154002"/>
            <a:ext cx="787277" cy="1030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0D49C1-6519-B14B-A81C-5E207C17A41A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16200000" flipV="1">
            <a:off x="5405129" y="4171581"/>
            <a:ext cx="663939" cy="74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BD8643-5E43-0B4D-8F77-668979A4FA19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711709" y="3478161"/>
            <a:ext cx="663939" cy="1461516"/>
          </a:xfrm>
          <a:prstGeom prst="bentConnector3">
            <a:avLst>
              <a:gd name="adj1" fmla="val 320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5539716-5D27-AD4C-A0FD-10F4C9ADA4B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5128195" y="2491568"/>
            <a:ext cx="787277" cy="35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43EEBC9-B9A1-6546-B817-E88E26432D40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5400000" flipH="1" flipV="1">
            <a:off x="6336293" y="3315093"/>
            <a:ext cx="663939" cy="1787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9E39A59-E0D3-1548-A95B-72E3D3ED9378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rot="16200000" flipV="1">
            <a:off x="6218868" y="3357842"/>
            <a:ext cx="615327" cy="1653542"/>
          </a:xfrm>
          <a:prstGeom prst="bentConnector3">
            <a:avLst>
              <a:gd name="adj1" fmla="val 5891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82D95D4-B856-9D46-AE02-878A70E2DD54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rot="5400000" flipH="1" flipV="1">
            <a:off x="7150032" y="4080220"/>
            <a:ext cx="615327" cy="2087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B466DE-9389-594A-95C3-967A192F7DE4}"/>
              </a:ext>
            </a:extLst>
          </p:cNvPr>
          <p:cNvCxnSpPr>
            <a:stCxn id="2" idx="0"/>
            <a:endCxn id="6" idx="2"/>
          </p:cNvCxnSpPr>
          <p:nvPr/>
        </p:nvCxnSpPr>
        <p:spPr>
          <a:xfrm rot="16200000" flipV="1">
            <a:off x="6059359" y="1560404"/>
            <a:ext cx="787277" cy="2218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Up Arrow 54">
            <a:extLst>
              <a:ext uri="{FF2B5EF4-FFF2-40B4-BE49-F238E27FC236}">
                <a16:creationId xmlns:a16="http://schemas.microsoft.com/office/drawing/2014/main" id="{6DCA6EAF-A33A-1C4B-BD54-6C301EB6F1E8}"/>
              </a:ext>
            </a:extLst>
          </p:cNvPr>
          <p:cNvSpPr/>
          <p:nvPr/>
        </p:nvSpPr>
        <p:spPr>
          <a:xfrm>
            <a:off x="2926079" y="3875613"/>
            <a:ext cx="502920" cy="940939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6" name="Up Arrow 55">
            <a:extLst>
              <a:ext uri="{FF2B5EF4-FFF2-40B4-BE49-F238E27FC236}">
                <a16:creationId xmlns:a16="http://schemas.microsoft.com/office/drawing/2014/main" id="{5FC46296-1EF7-3A4E-A89E-427A27240C1A}"/>
              </a:ext>
            </a:extLst>
          </p:cNvPr>
          <p:cNvSpPr/>
          <p:nvPr/>
        </p:nvSpPr>
        <p:spPr>
          <a:xfrm>
            <a:off x="2915717" y="2199024"/>
            <a:ext cx="502920" cy="940939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38128D-1948-DA4D-B123-9931461F2473}"/>
              </a:ext>
            </a:extLst>
          </p:cNvPr>
          <p:cNvSpPr/>
          <p:nvPr/>
        </p:nvSpPr>
        <p:spPr>
          <a:xfrm>
            <a:off x="9500616" y="2669493"/>
            <a:ext cx="1947672" cy="1539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8394CDB3-0744-834E-B687-CD543DA5A46A}"/>
              </a:ext>
            </a:extLst>
          </p:cNvPr>
          <p:cNvSpPr/>
          <p:nvPr/>
        </p:nvSpPr>
        <p:spPr>
          <a:xfrm>
            <a:off x="6634734" y="1953924"/>
            <a:ext cx="3907534" cy="590788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uble Brace 59">
            <a:extLst>
              <a:ext uri="{FF2B5EF4-FFF2-40B4-BE49-F238E27FC236}">
                <a16:creationId xmlns:a16="http://schemas.microsoft.com/office/drawing/2014/main" id="{85D0045A-EA99-144F-8D71-5E2566A30FF1}"/>
              </a:ext>
            </a:extLst>
          </p:cNvPr>
          <p:cNvSpPr/>
          <p:nvPr/>
        </p:nvSpPr>
        <p:spPr>
          <a:xfrm>
            <a:off x="3576827" y="1225296"/>
            <a:ext cx="4528418" cy="16916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EE6513-2832-824C-98E6-3643690E043E}"/>
              </a:ext>
            </a:extLst>
          </p:cNvPr>
          <p:cNvSpPr txBox="1"/>
          <p:nvPr/>
        </p:nvSpPr>
        <p:spPr>
          <a:xfrm rot="18680869">
            <a:off x="91078" y="670074"/>
            <a:ext cx="195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40572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9DF27-5888-A745-BB61-3EA72FD79527}"/>
              </a:ext>
            </a:extLst>
          </p:cNvPr>
          <p:cNvSpPr txBox="1"/>
          <p:nvPr/>
        </p:nvSpPr>
        <p:spPr>
          <a:xfrm rot="18680869">
            <a:off x="263239" y="670074"/>
            <a:ext cx="161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Validation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A10EC-D9FC-8548-AAE2-B9C6BC467205}"/>
              </a:ext>
            </a:extLst>
          </p:cNvPr>
          <p:cNvSpPr txBox="1"/>
          <p:nvPr/>
        </p:nvSpPr>
        <p:spPr>
          <a:xfrm>
            <a:off x="1956816" y="1095923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71BE-DEF9-BF43-89C0-BF0280919478}"/>
              </a:ext>
            </a:extLst>
          </p:cNvPr>
          <p:cNvSpPr txBox="1"/>
          <p:nvPr/>
        </p:nvSpPr>
        <p:spPr>
          <a:xfrm>
            <a:off x="1956816" y="3355848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FBA6-BC72-8F4F-A003-35B259C938A6}"/>
              </a:ext>
            </a:extLst>
          </p:cNvPr>
          <p:cNvSpPr txBox="1"/>
          <p:nvPr/>
        </p:nvSpPr>
        <p:spPr>
          <a:xfrm>
            <a:off x="1956816" y="4789241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8A99-8785-DB47-91FC-2CA9F07E401E}"/>
              </a:ext>
            </a:extLst>
          </p:cNvPr>
          <p:cNvSpPr txBox="1"/>
          <p:nvPr/>
        </p:nvSpPr>
        <p:spPr>
          <a:xfrm>
            <a:off x="8785558" y="1280588"/>
            <a:ext cx="27788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&amp;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and 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 Luggage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B6CB0-4A4D-CF43-A633-0BC9DCA4F66A}"/>
              </a:ext>
            </a:extLst>
          </p:cNvPr>
          <p:cNvSpPr txBox="1"/>
          <p:nvPr/>
        </p:nvSpPr>
        <p:spPr>
          <a:xfrm>
            <a:off x="1956816" y="5587055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3F027-BBB3-AC4A-B091-259AD8862AD1}"/>
              </a:ext>
            </a:extLst>
          </p:cNvPr>
          <p:cNvSpPr/>
          <p:nvPr/>
        </p:nvSpPr>
        <p:spPr>
          <a:xfrm>
            <a:off x="8683030" y="135331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01A8A-9047-134F-B22D-BD0C932D1239}"/>
              </a:ext>
            </a:extLst>
          </p:cNvPr>
          <p:cNvSpPr/>
          <p:nvPr/>
        </p:nvSpPr>
        <p:spPr>
          <a:xfrm>
            <a:off x="8728066" y="2967227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8635F-0049-1D4F-A847-AC8266A3921D}"/>
              </a:ext>
            </a:extLst>
          </p:cNvPr>
          <p:cNvSpPr/>
          <p:nvPr/>
        </p:nvSpPr>
        <p:spPr>
          <a:xfrm>
            <a:off x="8715152" y="379599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3B4639-A1DA-4F49-B0F7-17214DCE6E19}"/>
              </a:ext>
            </a:extLst>
          </p:cNvPr>
          <p:cNvSpPr/>
          <p:nvPr/>
        </p:nvSpPr>
        <p:spPr>
          <a:xfrm>
            <a:off x="8710698" y="4340676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C25BF1C9-E916-EF43-AC60-A9132DF1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16" y="1047764"/>
            <a:ext cx="932318" cy="9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073BB-370F-1149-A99E-7A6060744BF8}"/>
              </a:ext>
            </a:extLst>
          </p:cNvPr>
          <p:cNvSpPr txBox="1"/>
          <p:nvPr/>
        </p:nvSpPr>
        <p:spPr>
          <a:xfrm rot="18680869">
            <a:off x="39243" y="670074"/>
            <a:ext cx="206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Architecture</a:t>
            </a:r>
          </a:p>
          <a:p>
            <a:pPr algn="ctr"/>
            <a:r>
              <a:rPr lang="en-US" dirty="0"/>
              <a:t>Diagram</a:t>
            </a:r>
          </a:p>
        </p:txBody>
      </p:sp>
      <p:pic>
        <p:nvPicPr>
          <p:cNvPr id="1026" name="Picture 2" descr="Face API - Connectors | Microsoft Docs">
            <a:extLst>
              <a:ext uri="{FF2B5EF4-FFF2-40B4-BE49-F238E27FC236}">
                <a16:creationId xmlns:a16="http://schemas.microsoft.com/office/drawing/2014/main" id="{5C64CCB4-9799-0340-A506-F7026C5E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92" y="2795498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92DF-A719-DD42-A232-38E3B4BEDB81}"/>
              </a:ext>
            </a:extLst>
          </p:cNvPr>
          <p:cNvSpPr txBox="1"/>
          <p:nvPr/>
        </p:nvSpPr>
        <p:spPr>
          <a:xfrm>
            <a:off x="4242862" y="3389858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48ED-EE24-CF48-808D-FD853C571FFD}"/>
              </a:ext>
            </a:extLst>
          </p:cNvPr>
          <p:cNvSpPr txBox="1"/>
          <p:nvPr/>
        </p:nvSpPr>
        <p:spPr>
          <a:xfrm>
            <a:off x="5675203" y="1795416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</a:t>
            </a:r>
          </a:p>
        </p:txBody>
      </p:sp>
      <p:pic>
        <p:nvPicPr>
          <p:cNvPr id="1028" name="Picture 4" descr="Computer Vision API | Microsoft Power Automate">
            <a:extLst>
              <a:ext uri="{FF2B5EF4-FFF2-40B4-BE49-F238E27FC236}">
                <a16:creationId xmlns:a16="http://schemas.microsoft.com/office/drawing/2014/main" id="{7701E7C2-F5A5-DD4D-B7B1-EDFE00D8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727734"/>
            <a:ext cx="5877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A86B4-50C3-0B45-8518-6730B98585C0}"/>
              </a:ext>
            </a:extLst>
          </p:cNvPr>
          <p:cNvSpPr txBox="1"/>
          <p:nvPr/>
        </p:nvSpPr>
        <p:spPr>
          <a:xfrm>
            <a:off x="5652216" y="3315514"/>
            <a:ext cx="123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Computer </a:t>
            </a:r>
          </a:p>
          <a:p>
            <a:pPr algn="ctr"/>
            <a:r>
              <a:rPr lang="en-US" sz="1200" dirty="0"/>
              <a:t>Vision</a:t>
            </a:r>
          </a:p>
        </p:txBody>
      </p:sp>
      <p:pic>
        <p:nvPicPr>
          <p:cNvPr id="1030" name="Picture 6" descr="Pricing - Form Recognizer API | Microsoft Azure">
            <a:extLst>
              <a:ext uri="{FF2B5EF4-FFF2-40B4-BE49-F238E27FC236}">
                <a16:creationId xmlns:a16="http://schemas.microsoft.com/office/drawing/2014/main" id="{1FD59E66-5E08-2848-9A07-DF41CF63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3" y="2714608"/>
            <a:ext cx="11195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6B8-7155-1445-805D-91C0CFDA37C6}"/>
              </a:ext>
            </a:extLst>
          </p:cNvPr>
          <p:cNvSpPr txBox="1"/>
          <p:nvPr/>
        </p:nvSpPr>
        <p:spPr>
          <a:xfrm>
            <a:off x="7548359" y="3331236"/>
            <a:ext cx="90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Form</a:t>
            </a:r>
          </a:p>
          <a:p>
            <a:pPr algn="ctr"/>
            <a:r>
              <a:rPr lang="en-US" sz="1200" dirty="0"/>
              <a:t>Recognizer</a:t>
            </a:r>
          </a:p>
        </p:txBody>
      </p:sp>
      <p:pic>
        <p:nvPicPr>
          <p:cNvPr id="103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0F406B2C-FE2F-9741-8C3E-8DF143F4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78" y="553770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EAAC580A-223C-6144-A0BB-89EEADD3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46" y="2709760"/>
            <a:ext cx="579672" cy="62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FA9D6-C475-5344-A233-D444121FD28B}"/>
              </a:ext>
            </a:extLst>
          </p:cNvPr>
          <p:cNvSpPr txBox="1"/>
          <p:nvPr/>
        </p:nvSpPr>
        <p:spPr>
          <a:xfrm>
            <a:off x="8758505" y="3331235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ML</a:t>
            </a:r>
          </a:p>
          <a:p>
            <a:pPr algn="ctr"/>
            <a:r>
              <a:rPr lang="en-US" sz="1200" dirty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6469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192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Avkash Chauhan</dc:creator>
  <cp:lastModifiedBy>Avkash Chauhan</cp:lastModifiedBy>
  <cp:revision>25</cp:revision>
  <dcterms:created xsi:type="dcterms:W3CDTF">2021-06-25T07:15:13Z</dcterms:created>
  <dcterms:modified xsi:type="dcterms:W3CDTF">2021-06-25T15:36:20Z</dcterms:modified>
</cp:coreProperties>
</file>