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7" r:id="rId4"/>
    <p:sldId id="276" r:id="rId5"/>
    <p:sldId id="273" r:id="rId6"/>
    <p:sldId id="299" r:id="rId7"/>
    <p:sldId id="270" r:id="rId8"/>
    <p:sldId id="271" r:id="rId9"/>
    <p:sldId id="272" r:id="rId10"/>
    <p:sldId id="277" r:id="rId11"/>
    <p:sldId id="274" r:id="rId12"/>
    <p:sldId id="275" r:id="rId13"/>
    <p:sldId id="278" r:id="rId14"/>
    <p:sldId id="279" r:id="rId15"/>
    <p:sldId id="280" r:id="rId16"/>
    <p:sldId id="281" r:id="rId17"/>
    <p:sldId id="283" r:id="rId18"/>
    <p:sldId id="285" r:id="rId19"/>
    <p:sldId id="258" r:id="rId20"/>
    <p:sldId id="261" r:id="rId21"/>
    <p:sldId id="286" r:id="rId22"/>
    <p:sldId id="287" r:id="rId23"/>
    <p:sldId id="284" r:id="rId24"/>
    <p:sldId id="288" r:id="rId25"/>
    <p:sldId id="260" r:id="rId26"/>
    <p:sldId id="289" r:id="rId27"/>
    <p:sldId id="293" r:id="rId28"/>
    <p:sldId id="290" r:id="rId29"/>
    <p:sldId id="292" r:id="rId30"/>
    <p:sldId id="294" r:id="rId31"/>
    <p:sldId id="291" r:id="rId32"/>
    <p:sldId id="296" r:id="rId33"/>
    <p:sldId id="297" r:id="rId34"/>
    <p:sldId id="300" r:id="rId35"/>
    <p:sldId id="295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Koay" initials="KK" lastIdx="1" clrIdx="0">
    <p:extLst>
      <p:ext uri="{19B8F6BF-5375-455C-9EA6-DF929625EA0E}">
        <p15:presenceInfo xmlns:p15="http://schemas.microsoft.com/office/powerpoint/2012/main" userId="fbb5431a6b52bb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9" autoAdjust="0"/>
  </p:normalViewPr>
  <p:slideViewPr>
    <p:cSldViewPr>
      <p:cViewPr varScale="1">
        <p:scale>
          <a:sx n="55" d="100"/>
          <a:sy n="55" d="100"/>
        </p:scale>
        <p:origin x="758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Koay" userId="fbb5431a6b52bb8e" providerId="LiveId" clId="{3EF09C0F-07C9-4DCB-B290-053E1D0DD65E}"/>
    <pc:docChg chg="modSld">
      <pc:chgData name="Kenneth Koay" userId="fbb5431a6b52bb8e" providerId="LiveId" clId="{3EF09C0F-07C9-4DCB-B290-053E1D0DD65E}" dt="2020-08-02T14:40:52.420" v="3" actId="20577"/>
      <pc:docMkLst>
        <pc:docMk/>
      </pc:docMkLst>
      <pc:sldChg chg="modSp">
        <pc:chgData name="Kenneth Koay" userId="fbb5431a6b52bb8e" providerId="LiveId" clId="{3EF09C0F-07C9-4DCB-B290-053E1D0DD65E}" dt="2020-08-02T14:40:52.420" v="3" actId="20577"/>
        <pc:sldMkLst>
          <pc:docMk/>
          <pc:sldMk cId="2786198959" sldId="299"/>
        </pc:sldMkLst>
        <pc:spChg chg="mod">
          <ac:chgData name="Kenneth Koay" userId="fbb5431a6b52bb8e" providerId="LiveId" clId="{3EF09C0F-07C9-4DCB-B290-053E1D0DD65E}" dt="2020-08-02T14:40:52.420" v="3" actId="20577"/>
          <ac:spMkLst>
            <pc:docMk/>
            <pc:sldMk cId="2786198959" sldId="299"/>
            <ac:spMk id="3" creationId="{C1D6A9F7-78FD-4FD4-A6A3-00C9D126B271}"/>
          </ac:spMkLst>
        </pc:spChg>
      </pc:sldChg>
    </pc:docChg>
  </pc:docChgLst>
  <pc:docChgLst>
    <pc:chgData name="Kenneth Koay" userId="fbb5431a6b52bb8e" providerId="LiveId" clId="{A71E09CA-AAE8-4D5C-91A8-0AA9AA8FB58C}"/>
    <pc:docChg chg="undo custSel addSld delSld modSld sldOrd">
      <pc:chgData name="Kenneth Koay" userId="fbb5431a6b52bb8e" providerId="LiveId" clId="{A71E09CA-AAE8-4D5C-91A8-0AA9AA8FB58C}" dt="2020-07-21T00:56:18.630" v="10634" actId="20577"/>
      <pc:docMkLst>
        <pc:docMk/>
      </pc:docMkLst>
      <pc:sldChg chg="modSp mod modTransition">
        <pc:chgData name="Kenneth Koay" userId="fbb5431a6b52bb8e" providerId="LiveId" clId="{A71E09CA-AAE8-4D5C-91A8-0AA9AA8FB58C}" dt="2020-07-20T23:57:45.223" v="10443" actId="27636"/>
        <pc:sldMkLst>
          <pc:docMk/>
          <pc:sldMk cId="1920111014" sldId="256"/>
        </pc:sldMkLst>
        <pc:spChg chg="mod">
          <ac:chgData name="Kenneth Koay" userId="fbb5431a6b52bb8e" providerId="LiveId" clId="{A71E09CA-AAE8-4D5C-91A8-0AA9AA8FB58C}" dt="2020-07-20T23:57:45.223" v="10443" actId="27636"/>
          <ac:spMkLst>
            <pc:docMk/>
            <pc:sldMk cId="1920111014" sldId="256"/>
            <ac:spMk id="3" creationId="{00000000-0000-0000-0000-000000000000}"/>
          </ac:spMkLst>
        </pc:spChg>
      </pc:sldChg>
      <pc:sldChg chg="modSp mod modTransition">
        <pc:chgData name="Kenneth Koay" userId="fbb5431a6b52bb8e" providerId="LiveId" clId="{A71E09CA-AAE8-4D5C-91A8-0AA9AA8FB58C}" dt="2020-07-02T12:52:53.472" v="5840"/>
        <pc:sldMkLst>
          <pc:docMk/>
          <pc:sldMk cId="2128536031" sldId="257"/>
        </pc:sldMkLst>
        <pc:spChg chg="mod">
          <ac:chgData name="Kenneth Koay" userId="fbb5431a6b52bb8e" providerId="LiveId" clId="{A71E09CA-AAE8-4D5C-91A8-0AA9AA8FB58C}" dt="2020-07-02T07:42:25.442" v="1092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Sp modSp mod modTransition">
        <pc:chgData name="Kenneth Koay" userId="fbb5431a6b52bb8e" providerId="LiveId" clId="{A71E09CA-AAE8-4D5C-91A8-0AA9AA8FB58C}" dt="2020-07-02T12:52:53.472" v="5840"/>
        <pc:sldMkLst>
          <pc:docMk/>
          <pc:sldMk cId="3847750985" sldId="258"/>
        </pc:sldMkLst>
        <pc:spChg chg="mod">
          <ac:chgData name="Kenneth Koay" userId="fbb5431a6b52bb8e" providerId="LiveId" clId="{A71E09CA-AAE8-4D5C-91A8-0AA9AA8FB58C}" dt="2020-07-02T09:41:36.097" v="4047" actId="20577"/>
          <ac:spMkLst>
            <pc:docMk/>
            <pc:sldMk cId="3847750985" sldId="258"/>
            <ac:spMk id="2" creationId="{00000000-0000-0000-0000-000000000000}"/>
          </ac:spMkLst>
        </pc:spChg>
        <pc:spChg chg="del">
          <ac:chgData name="Kenneth Koay" userId="fbb5431a6b52bb8e" providerId="LiveId" clId="{A71E09CA-AAE8-4D5C-91A8-0AA9AA8FB58C}" dt="2020-07-02T09:41:39.052" v="4048" actId="478"/>
          <ac:spMkLst>
            <pc:docMk/>
            <pc:sldMk cId="3847750985" sldId="258"/>
            <ac:spMk id="3" creationId="{00000000-0000-0000-0000-000000000000}"/>
          </ac:spMkLst>
        </pc:spChg>
      </pc:sldChg>
      <pc:sldChg chg="addSp delSp modSp mod modTransition">
        <pc:chgData name="Kenneth Koay" userId="fbb5431a6b52bb8e" providerId="LiveId" clId="{A71E09CA-AAE8-4D5C-91A8-0AA9AA8FB58C}" dt="2020-07-04T17:36:09.994" v="7090" actId="313"/>
        <pc:sldMkLst>
          <pc:docMk/>
          <pc:sldMk cId="4135151317" sldId="260"/>
        </pc:sldMkLst>
        <pc:spChg chg="mod">
          <ac:chgData name="Kenneth Koay" userId="fbb5431a6b52bb8e" providerId="LiveId" clId="{A71E09CA-AAE8-4D5C-91A8-0AA9AA8FB58C}" dt="2020-07-04T17:36:09.994" v="7090" actId="313"/>
          <ac:spMkLst>
            <pc:docMk/>
            <pc:sldMk cId="4135151317" sldId="260"/>
            <ac:spMk id="2" creationId="{00000000-0000-0000-0000-000000000000}"/>
          </ac:spMkLst>
        </pc:spChg>
        <pc:spChg chg="del">
          <ac:chgData name="Kenneth Koay" userId="fbb5431a6b52bb8e" providerId="LiveId" clId="{A71E09CA-AAE8-4D5C-91A8-0AA9AA8FB58C}" dt="2020-07-02T12:51:22.369" v="5838" actId="478"/>
          <ac:spMkLst>
            <pc:docMk/>
            <pc:sldMk cId="4135151317" sldId="260"/>
            <ac:spMk id="3" creationId="{00000000-0000-0000-0000-000000000000}"/>
          </ac:spMkLst>
        </pc:spChg>
        <pc:spChg chg="del mod">
          <ac:chgData name="Kenneth Koay" userId="fbb5431a6b52bb8e" providerId="LiveId" clId="{A71E09CA-AAE8-4D5C-91A8-0AA9AA8FB58C}" dt="2020-07-04T09:02:13.820" v="5989"/>
          <ac:spMkLst>
            <pc:docMk/>
            <pc:sldMk cId="4135151317" sldId="260"/>
            <ac:spMk id="4" creationId="{00000000-0000-0000-0000-000000000000}"/>
          </ac:spMkLst>
        </pc:spChg>
        <pc:spChg chg="del">
          <ac:chgData name="Kenneth Koay" userId="fbb5431a6b52bb8e" providerId="LiveId" clId="{A71E09CA-AAE8-4D5C-91A8-0AA9AA8FB58C}" dt="2020-07-02T12:51:22.369" v="5838" actId="478"/>
          <ac:spMkLst>
            <pc:docMk/>
            <pc:sldMk cId="4135151317" sldId="260"/>
            <ac:spMk id="5" creationId="{00000000-0000-0000-0000-000000000000}"/>
          </ac:spMkLst>
        </pc:spChg>
        <pc:spChg chg="del">
          <ac:chgData name="Kenneth Koay" userId="fbb5431a6b52bb8e" providerId="LiveId" clId="{A71E09CA-AAE8-4D5C-91A8-0AA9AA8FB58C}" dt="2020-07-02T12:51:22.369" v="5838" actId="478"/>
          <ac:spMkLst>
            <pc:docMk/>
            <pc:sldMk cId="4135151317" sldId="260"/>
            <ac:spMk id="6" creationId="{00000000-0000-0000-0000-000000000000}"/>
          </ac:spMkLst>
        </pc:spChg>
        <pc:spChg chg="add del mod">
          <ac:chgData name="Kenneth Koay" userId="fbb5431a6b52bb8e" providerId="LiveId" clId="{A71E09CA-AAE8-4D5C-91A8-0AA9AA8FB58C}" dt="2020-07-04T09:03:17.939" v="5993"/>
          <ac:spMkLst>
            <pc:docMk/>
            <pc:sldMk cId="4135151317" sldId="260"/>
            <ac:spMk id="7" creationId="{82F2E296-9217-4EB9-A379-43E7C12C8A73}"/>
          </ac:spMkLst>
        </pc:spChg>
        <pc:spChg chg="add del mod">
          <ac:chgData name="Kenneth Koay" userId="fbb5431a6b52bb8e" providerId="LiveId" clId="{A71E09CA-AAE8-4D5C-91A8-0AA9AA8FB58C}" dt="2020-07-04T09:03:22.298" v="5995" actId="478"/>
          <ac:spMkLst>
            <pc:docMk/>
            <pc:sldMk cId="4135151317" sldId="260"/>
            <ac:spMk id="11" creationId="{4AA1EAE8-91CB-4295-9FEA-EA28FA8882E1}"/>
          </ac:spMkLst>
        </pc:spChg>
        <pc:graphicFrameChg chg="add mod">
          <ac:chgData name="Kenneth Koay" userId="fbb5431a6b52bb8e" providerId="LiveId" clId="{A71E09CA-AAE8-4D5C-91A8-0AA9AA8FB58C}" dt="2020-07-04T17:23:29.034" v="7089" actId="207"/>
          <ac:graphicFrameMkLst>
            <pc:docMk/>
            <pc:sldMk cId="4135151317" sldId="260"/>
            <ac:graphicFrameMk id="3" creationId="{65069636-4394-4F6B-BC55-221400A08323}"/>
          </ac:graphicFrameMkLst>
        </pc:graphicFrameChg>
        <pc:picChg chg="add del mod">
          <ac:chgData name="Kenneth Koay" userId="fbb5431a6b52bb8e" providerId="LiveId" clId="{A71E09CA-AAE8-4D5C-91A8-0AA9AA8FB58C}" dt="2020-07-04T09:03:16.387" v="5992" actId="478"/>
          <ac:picMkLst>
            <pc:docMk/>
            <pc:sldMk cId="4135151317" sldId="260"/>
            <ac:picMk id="5" creationId="{BA79E8F1-D8CC-47FD-9DE4-2BB803536CA2}"/>
          </ac:picMkLst>
        </pc:picChg>
        <pc:picChg chg="add del mod">
          <ac:chgData name="Kenneth Koay" userId="fbb5431a6b52bb8e" providerId="LiveId" clId="{A71E09CA-AAE8-4D5C-91A8-0AA9AA8FB58C}" dt="2020-07-04T09:03:20.268" v="5994" actId="478"/>
          <ac:picMkLst>
            <pc:docMk/>
            <pc:sldMk cId="4135151317" sldId="260"/>
            <ac:picMk id="9" creationId="{34D49D21-CAAB-485A-A2AB-B600A120E248}"/>
          </ac:picMkLst>
        </pc:picChg>
        <pc:picChg chg="add mod">
          <ac:chgData name="Kenneth Koay" userId="fbb5431a6b52bb8e" providerId="LiveId" clId="{A71E09CA-AAE8-4D5C-91A8-0AA9AA8FB58C}" dt="2020-07-04T09:03:33.337" v="5998" actId="1076"/>
          <ac:picMkLst>
            <pc:docMk/>
            <pc:sldMk cId="4135151317" sldId="260"/>
            <ac:picMk id="13" creationId="{402B1DE2-63E4-4EA3-B65A-4EA4D92CB9AD}"/>
          </ac:picMkLst>
        </pc:picChg>
      </pc:sldChg>
      <pc:sldChg chg="addSp delSp modSp mod ord modTransition addCm delCm">
        <pc:chgData name="Kenneth Koay" userId="fbb5431a6b52bb8e" providerId="LiveId" clId="{A71E09CA-AAE8-4D5C-91A8-0AA9AA8FB58C}" dt="2020-07-19T10:15:07.181" v="8574" actId="20577"/>
        <pc:sldMkLst>
          <pc:docMk/>
          <pc:sldMk cId="2215894925" sldId="261"/>
        </pc:sldMkLst>
        <pc:spChg chg="mod">
          <ac:chgData name="Kenneth Koay" userId="fbb5431a6b52bb8e" providerId="LiveId" clId="{A71E09CA-AAE8-4D5C-91A8-0AA9AA8FB58C}" dt="2020-07-02T11:18:57.904" v="4628" actId="20577"/>
          <ac:spMkLst>
            <pc:docMk/>
            <pc:sldMk cId="2215894925" sldId="261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19T10:15:07.181" v="8574" actId="20577"/>
          <ac:spMkLst>
            <pc:docMk/>
            <pc:sldMk cId="2215894925" sldId="261"/>
            <ac:spMk id="3" creationId="{77D1B46A-37E3-4B00-9C8F-2B8EA7C78161}"/>
          </ac:spMkLst>
        </pc:spChg>
        <pc:spChg chg="add del mod">
          <ac:chgData name="Kenneth Koay" userId="fbb5431a6b52bb8e" providerId="LiveId" clId="{A71E09CA-AAE8-4D5C-91A8-0AA9AA8FB58C}" dt="2020-07-02T11:40:26.605" v="5056" actId="478"/>
          <ac:spMkLst>
            <pc:docMk/>
            <pc:sldMk cId="2215894925" sldId="261"/>
            <ac:spMk id="5" creationId="{35465E69-F582-4E49-AB68-96D0C8D84155}"/>
          </ac:spMkLst>
        </pc:spChg>
        <pc:spChg chg="add mod">
          <ac:chgData name="Kenneth Koay" userId="fbb5431a6b52bb8e" providerId="LiveId" clId="{A71E09CA-AAE8-4D5C-91A8-0AA9AA8FB58C}" dt="2020-07-02T13:43:49.072" v="5905" actId="1076"/>
          <ac:spMkLst>
            <pc:docMk/>
            <pc:sldMk cId="2215894925" sldId="261"/>
            <ac:spMk id="5" creationId="{9CA71519-0669-4A07-B1DD-0785CAC83DCD}"/>
          </ac:spMkLst>
        </pc:spChg>
        <pc:spChg chg="add del mod">
          <ac:chgData name="Kenneth Koay" userId="fbb5431a6b52bb8e" providerId="LiveId" clId="{A71E09CA-AAE8-4D5C-91A8-0AA9AA8FB58C}" dt="2020-07-02T11:40:26.605" v="5056" actId="478"/>
          <ac:spMkLst>
            <pc:docMk/>
            <pc:sldMk cId="2215894925" sldId="261"/>
            <ac:spMk id="6" creationId="{5F44D53B-A587-48AE-811C-B690F22CEE5F}"/>
          </ac:spMkLst>
        </pc:spChg>
      </pc:sldChg>
      <pc:sldChg chg="del ord modTransition">
        <pc:chgData name="Kenneth Koay" userId="fbb5431a6b52bb8e" providerId="LiveId" clId="{A71E09CA-AAE8-4D5C-91A8-0AA9AA8FB58C}" dt="2020-07-04T17:20:58.617" v="7077" actId="47"/>
        <pc:sldMkLst>
          <pc:docMk/>
          <pc:sldMk cId="465021443" sldId="262"/>
        </pc:sldMkLst>
      </pc:sldChg>
      <pc:sldChg chg="addSp delSp del mod modTransition">
        <pc:chgData name="Kenneth Koay" userId="fbb5431a6b52bb8e" providerId="LiveId" clId="{A71E09CA-AAE8-4D5C-91A8-0AA9AA8FB58C}" dt="2020-07-04T17:20:53.312" v="7076" actId="47"/>
        <pc:sldMkLst>
          <pc:docMk/>
          <pc:sldMk cId="1797304117" sldId="263"/>
        </pc:sldMkLst>
        <pc:spChg chg="add del">
          <ac:chgData name="Kenneth Koay" userId="fbb5431a6b52bb8e" providerId="LiveId" clId="{A71E09CA-AAE8-4D5C-91A8-0AA9AA8FB58C}" dt="2020-07-04T17:14:46.659" v="6914" actId="21"/>
          <ac:spMkLst>
            <pc:docMk/>
            <pc:sldMk cId="1797304117" sldId="263"/>
            <ac:spMk id="7" creationId="{6C5B5742-5DB0-423F-953C-32671E7131A0}"/>
          </ac:spMkLst>
        </pc:spChg>
      </pc:sldChg>
      <pc:sldChg chg="del modTransition">
        <pc:chgData name="Kenneth Koay" userId="fbb5431a6b52bb8e" providerId="LiveId" clId="{A71E09CA-AAE8-4D5C-91A8-0AA9AA8FB58C}" dt="2020-07-04T17:20:53.312" v="7076" actId="47"/>
        <pc:sldMkLst>
          <pc:docMk/>
          <pc:sldMk cId="1160959328" sldId="266"/>
        </pc:sldMkLst>
      </pc:sldChg>
      <pc:sldChg chg="modSp mod modTransition">
        <pc:chgData name="Kenneth Koay" userId="fbb5431a6b52bb8e" providerId="LiveId" clId="{A71E09CA-AAE8-4D5C-91A8-0AA9AA8FB58C}" dt="2020-07-21T00:19:34.662" v="10478" actId="20577"/>
        <pc:sldMkLst>
          <pc:docMk/>
          <pc:sldMk cId="3965807363" sldId="267"/>
        </pc:sldMkLst>
        <pc:spChg chg="mod">
          <ac:chgData name="Kenneth Koay" userId="fbb5431a6b52bb8e" providerId="LiveId" clId="{A71E09CA-AAE8-4D5C-91A8-0AA9AA8FB58C}" dt="2020-07-21T00:19:34.662" v="10478" actId="20577"/>
          <ac:spMkLst>
            <pc:docMk/>
            <pc:sldMk cId="3965807363" sldId="267"/>
            <ac:spMk id="4" creationId="{0B6A37BE-DE97-453B-AA04-CAD75D702222}"/>
          </ac:spMkLst>
        </pc:spChg>
      </pc:sldChg>
      <pc:sldChg chg="addSp delSp modSp del mod">
        <pc:chgData name="Kenneth Koay" userId="fbb5431a6b52bb8e" providerId="LiveId" clId="{A71E09CA-AAE8-4D5C-91A8-0AA9AA8FB58C}" dt="2020-07-02T08:45:34.068" v="2803" actId="47"/>
        <pc:sldMkLst>
          <pc:docMk/>
          <pc:sldMk cId="223730991" sldId="268"/>
        </pc:sldMkLst>
        <pc:spChg chg="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2" creationId="{00000000-0000-0000-0000-000000000000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3" creationId="{462EC8B5-FA77-419A-98DD-251EE58AAD52}"/>
          </ac:spMkLst>
        </pc:spChg>
        <pc:spChg chg="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6" creationId="{0837F52A-5C3E-4DCD-9C6C-E52E86EB389D}"/>
          </ac:spMkLst>
        </pc:spChg>
        <pc:spChg chg="add del mod">
          <ac:chgData name="Kenneth Koay" userId="fbb5431a6b52bb8e" providerId="LiveId" clId="{A71E09CA-AAE8-4D5C-91A8-0AA9AA8FB58C}" dt="2020-07-02T08:28:00.917" v="2396" actId="478"/>
          <ac:spMkLst>
            <pc:docMk/>
            <pc:sldMk cId="223730991" sldId="268"/>
            <ac:spMk id="11" creationId="{397177D9-4C3B-42A4-A3A6-FC5524104AF6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12" creationId="{2FAE65B0-A456-4DF7-A25C-DF512DC57473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14" creationId="{BB900895-692B-45CE-928B-E6F73D1002E9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15" creationId="{41772876-A452-4DDF-B574-32A1A69E70C8}"/>
          </ac:spMkLst>
        </pc:spChg>
        <pc:spChg chg="add del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16" creationId="{4720D206-9B36-46D2-B5D4-8117689280EB}"/>
          </ac:spMkLst>
        </pc:spChg>
        <pc:spChg chg="add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18" creationId="{ECF54977-E4E1-40F6-8F3B-85CF8AF2B6E3}"/>
          </ac:spMkLst>
        </pc:spChg>
        <pc:spChg chg="add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20" creationId="{4CFFDA36-E25F-4B5A-8C4C-C6C72FE40E03}"/>
          </ac:spMkLst>
        </pc:spChg>
        <pc:spChg chg="add mod">
          <ac:chgData name="Kenneth Koay" userId="fbb5431a6b52bb8e" providerId="LiveId" clId="{A71E09CA-AAE8-4D5C-91A8-0AA9AA8FB58C}" dt="2020-07-02T08:45:29.007" v="2801" actId="21"/>
          <ac:spMkLst>
            <pc:docMk/>
            <pc:sldMk cId="223730991" sldId="268"/>
            <ac:spMk id="22" creationId="{814E4229-B9BA-4D6F-BD59-72C50A6C0AB9}"/>
          </ac:spMkLst>
        </pc:spChg>
        <pc:graphicFrameChg chg="del mod modGraphic">
          <ac:chgData name="Kenneth Koay" userId="fbb5431a6b52bb8e" providerId="LiveId" clId="{A71E09CA-AAE8-4D5C-91A8-0AA9AA8FB58C}" dt="2020-07-02T08:45:29.007" v="2801" actId="21"/>
          <ac:graphicFrameMkLst>
            <pc:docMk/>
            <pc:sldMk cId="223730991" sldId="268"/>
            <ac:graphicFrameMk id="4" creationId="{00000000-0000-0000-0000-000000000000}"/>
          </ac:graphicFrameMkLst>
        </pc:graphicFrameChg>
        <pc:graphicFrameChg chg="add del mod">
          <ac:chgData name="Kenneth Koay" userId="fbb5431a6b52bb8e" providerId="LiveId" clId="{A71E09CA-AAE8-4D5C-91A8-0AA9AA8FB58C}" dt="2020-07-02T08:25:56.731" v="2374"/>
          <ac:graphicFrameMkLst>
            <pc:docMk/>
            <pc:sldMk cId="223730991" sldId="268"/>
            <ac:graphicFrameMk id="7" creationId="{312E2262-6B93-471C-A1A9-29C5F902BE2D}"/>
          </ac:graphicFrameMkLst>
        </pc:graphicFrameChg>
        <pc:graphicFrameChg chg="add del mod">
          <ac:chgData name="Kenneth Koay" userId="fbb5431a6b52bb8e" providerId="LiveId" clId="{A71E09CA-AAE8-4D5C-91A8-0AA9AA8FB58C}" dt="2020-07-02T08:26:05.065" v="2377"/>
          <ac:graphicFrameMkLst>
            <pc:docMk/>
            <pc:sldMk cId="223730991" sldId="268"/>
            <ac:graphicFrameMk id="8" creationId="{F28BC79B-1694-4C81-A7BE-58BCAE75728C}"/>
          </ac:graphicFrameMkLst>
        </pc:graphicFrameChg>
        <pc:graphicFrameChg chg="add del mod">
          <ac:chgData name="Kenneth Koay" userId="fbb5431a6b52bb8e" providerId="LiveId" clId="{A71E09CA-AAE8-4D5C-91A8-0AA9AA8FB58C}" dt="2020-07-02T08:26:11.206" v="2380"/>
          <ac:graphicFrameMkLst>
            <pc:docMk/>
            <pc:sldMk cId="223730991" sldId="268"/>
            <ac:graphicFrameMk id="9" creationId="{4D8FAA8F-8B75-406A-BDFB-54B50D06C114}"/>
          </ac:graphicFrameMkLst>
        </pc:graphicFrameChg>
      </pc:sldChg>
      <pc:sldChg chg="del">
        <pc:chgData name="Kenneth Koay" userId="fbb5431a6b52bb8e" providerId="LiveId" clId="{A71E09CA-AAE8-4D5C-91A8-0AA9AA8FB58C}" dt="2020-07-02T09:41:25.216" v="4033" actId="47"/>
        <pc:sldMkLst>
          <pc:docMk/>
          <pc:sldMk cId="1989555738" sldId="269"/>
        </pc:sldMkLst>
      </pc:sldChg>
      <pc:sldChg chg="modSp mod modTransition">
        <pc:chgData name="Kenneth Koay" userId="fbb5431a6b52bb8e" providerId="LiveId" clId="{A71E09CA-AAE8-4D5C-91A8-0AA9AA8FB58C}" dt="2020-07-21T00:53:05.401" v="10485" actId="20577"/>
        <pc:sldMkLst>
          <pc:docMk/>
          <pc:sldMk cId="2849677283" sldId="270"/>
        </pc:sldMkLst>
        <pc:spChg chg="mod">
          <ac:chgData name="Kenneth Koay" userId="fbb5431a6b52bb8e" providerId="LiveId" clId="{A71E09CA-AAE8-4D5C-91A8-0AA9AA8FB58C}" dt="2020-07-02T07:41:48.279" v="1039" actId="14100"/>
          <ac:spMkLst>
            <pc:docMk/>
            <pc:sldMk cId="2849677283" sldId="270"/>
            <ac:spMk id="2" creationId="{DF1549CD-E043-4AC7-A452-51671D2D0EBB}"/>
          </ac:spMkLst>
        </pc:spChg>
        <pc:spChg chg="mod">
          <ac:chgData name="Kenneth Koay" userId="fbb5431a6b52bb8e" providerId="LiveId" clId="{A71E09CA-AAE8-4D5C-91A8-0AA9AA8FB58C}" dt="2020-07-21T00:53:05.401" v="10485" actId="20577"/>
          <ac:spMkLst>
            <pc:docMk/>
            <pc:sldMk cId="2849677283" sldId="270"/>
            <ac:spMk id="3" creationId="{612000B2-31DC-4B43-9E71-62BE9DBB9264}"/>
          </ac:spMkLst>
        </pc:spChg>
      </pc:sldChg>
      <pc:sldChg chg="modSp mod modTransition">
        <pc:chgData name="Kenneth Koay" userId="fbb5431a6b52bb8e" providerId="LiveId" clId="{A71E09CA-AAE8-4D5C-91A8-0AA9AA8FB58C}" dt="2020-07-20T12:31:57.056" v="10310" actId="20577"/>
        <pc:sldMkLst>
          <pc:docMk/>
          <pc:sldMk cId="3803041801" sldId="271"/>
        </pc:sldMkLst>
        <pc:spChg chg="mod">
          <ac:chgData name="Kenneth Koay" userId="fbb5431a6b52bb8e" providerId="LiveId" clId="{A71E09CA-AAE8-4D5C-91A8-0AA9AA8FB58C}" dt="2020-07-14T06:14:07.386" v="8180" actId="14100"/>
          <ac:spMkLst>
            <pc:docMk/>
            <pc:sldMk cId="3803041801" sldId="271"/>
            <ac:spMk id="2" creationId="{56478833-561C-463B-A0DE-A9C992BE8472}"/>
          </ac:spMkLst>
        </pc:spChg>
        <pc:spChg chg="mod">
          <ac:chgData name="Kenneth Koay" userId="fbb5431a6b52bb8e" providerId="LiveId" clId="{A71E09CA-AAE8-4D5C-91A8-0AA9AA8FB58C}" dt="2020-07-20T12:31:57.056" v="10310" actId="20577"/>
          <ac:spMkLst>
            <pc:docMk/>
            <pc:sldMk cId="3803041801" sldId="271"/>
            <ac:spMk id="3" creationId="{FC513615-A2C6-4369-B77A-7333824A86AF}"/>
          </ac:spMkLst>
        </pc:spChg>
      </pc:sldChg>
      <pc:sldChg chg="addSp delSp modSp new mod modTransition">
        <pc:chgData name="Kenneth Koay" userId="fbb5431a6b52bb8e" providerId="LiveId" clId="{A71E09CA-AAE8-4D5C-91A8-0AA9AA8FB58C}" dt="2020-07-02T13:42:45.617" v="5902"/>
        <pc:sldMkLst>
          <pc:docMk/>
          <pc:sldMk cId="751355616" sldId="272"/>
        </pc:sldMkLst>
        <pc:spChg chg="mod">
          <ac:chgData name="Kenneth Koay" userId="fbb5431a6b52bb8e" providerId="LiveId" clId="{A71E09CA-AAE8-4D5C-91A8-0AA9AA8FB58C}" dt="2020-07-02T12:54:07.223" v="5846" actId="20577"/>
          <ac:spMkLst>
            <pc:docMk/>
            <pc:sldMk cId="751355616" sldId="272"/>
            <ac:spMk id="2" creationId="{B5DD2269-8DDF-439D-8C1D-236DFDBF90C1}"/>
          </ac:spMkLst>
        </pc:spChg>
        <pc:spChg chg="del mod">
          <ac:chgData name="Kenneth Koay" userId="fbb5431a6b52bb8e" providerId="LiveId" clId="{A71E09CA-AAE8-4D5C-91A8-0AA9AA8FB58C}" dt="2020-07-02T07:18:25.921" v="595" actId="478"/>
          <ac:spMkLst>
            <pc:docMk/>
            <pc:sldMk cId="751355616" sldId="272"/>
            <ac:spMk id="3" creationId="{62D5BFFC-0DDE-4132-B180-8DF02D9AF181}"/>
          </ac:spMkLst>
        </pc:spChg>
        <pc:spChg chg="add mod">
          <ac:chgData name="Kenneth Koay" userId="fbb5431a6b52bb8e" providerId="LiveId" clId="{A71E09CA-AAE8-4D5C-91A8-0AA9AA8FB58C}" dt="2020-07-02T07:22:35.224" v="616" actId="1076"/>
          <ac:spMkLst>
            <pc:docMk/>
            <pc:sldMk cId="751355616" sldId="272"/>
            <ac:spMk id="4" creationId="{85D4434E-8056-4D6F-8350-66693127E852}"/>
          </ac:spMkLst>
        </pc:spChg>
        <pc:spChg chg="add mod">
          <ac:chgData name="Kenneth Koay" userId="fbb5431a6b52bb8e" providerId="LiveId" clId="{A71E09CA-AAE8-4D5C-91A8-0AA9AA8FB58C}" dt="2020-07-02T12:56:50.138" v="5891" actId="20577"/>
          <ac:spMkLst>
            <pc:docMk/>
            <pc:sldMk cId="751355616" sldId="272"/>
            <ac:spMk id="5" creationId="{F7DDCE69-0BC3-44F7-BFCD-0D39C0408BD3}"/>
          </ac:spMkLst>
        </pc:spChg>
        <pc:spChg chg="add del mod">
          <ac:chgData name="Kenneth Koay" userId="fbb5431a6b52bb8e" providerId="LiveId" clId="{A71E09CA-AAE8-4D5C-91A8-0AA9AA8FB58C}" dt="2020-07-02T07:18:28.835" v="596" actId="478"/>
          <ac:spMkLst>
            <pc:docMk/>
            <pc:sldMk cId="751355616" sldId="272"/>
            <ac:spMk id="7" creationId="{C72DC0F5-6A3E-4F9F-BFDF-010B1423DD7C}"/>
          </ac:spMkLst>
        </pc:spChg>
        <pc:spChg chg="add mod">
          <ac:chgData name="Kenneth Koay" userId="fbb5431a6b52bb8e" providerId="LiveId" clId="{A71E09CA-AAE8-4D5C-91A8-0AA9AA8FB58C}" dt="2020-07-02T07:22:31.628" v="615" actId="255"/>
          <ac:spMkLst>
            <pc:docMk/>
            <pc:sldMk cId="751355616" sldId="272"/>
            <ac:spMk id="8" creationId="{AFEEA1B4-DA60-46E8-B42A-5FAEDB059C86}"/>
          </ac:spMkLst>
        </pc:spChg>
        <pc:spChg chg="add del mod">
          <ac:chgData name="Kenneth Koay" userId="fbb5431a6b52bb8e" providerId="LiveId" clId="{A71E09CA-AAE8-4D5C-91A8-0AA9AA8FB58C}" dt="2020-07-02T07:24:15.003" v="634" actId="478"/>
          <ac:spMkLst>
            <pc:docMk/>
            <pc:sldMk cId="751355616" sldId="272"/>
            <ac:spMk id="10" creationId="{80785660-32CD-43F8-AB57-3D295A0B4A79}"/>
          </ac:spMkLst>
        </pc:spChg>
        <pc:spChg chg="add del mod">
          <ac:chgData name="Kenneth Koay" userId="fbb5431a6b52bb8e" providerId="LiveId" clId="{A71E09CA-AAE8-4D5C-91A8-0AA9AA8FB58C}" dt="2020-07-02T07:24:15.005" v="636"/>
          <ac:spMkLst>
            <pc:docMk/>
            <pc:sldMk cId="751355616" sldId="272"/>
            <ac:spMk id="11" creationId="{B8531E57-22AE-4F1F-88AE-48A786E9B38D}"/>
          </ac:spMkLst>
        </pc:spChg>
        <pc:spChg chg="add mod">
          <ac:chgData name="Kenneth Koay" userId="fbb5431a6b52bb8e" providerId="LiveId" clId="{A71E09CA-AAE8-4D5C-91A8-0AA9AA8FB58C}" dt="2020-07-02T13:42:45.617" v="5902"/>
          <ac:spMkLst>
            <pc:docMk/>
            <pc:sldMk cId="751355616" sldId="272"/>
            <ac:spMk id="12" creationId="{C73C4954-ABAE-4757-A671-4AE3B4114929}"/>
          </ac:spMkLst>
        </pc:spChg>
      </pc:sldChg>
      <pc:sldChg chg="modSp new mod ord modTransition">
        <pc:chgData name="Kenneth Koay" userId="fbb5431a6b52bb8e" providerId="LiveId" clId="{A71E09CA-AAE8-4D5C-91A8-0AA9AA8FB58C}" dt="2020-07-20T10:32:02.501" v="8931" actId="20577"/>
        <pc:sldMkLst>
          <pc:docMk/>
          <pc:sldMk cId="2354866271" sldId="273"/>
        </pc:sldMkLst>
        <pc:spChg chg="mod">
          <ac:chgData name="Kenneth Koay" userId="fbb5431a6b52bb8e" providerId="LiveId" clId="{A71E09CA-AAE8-4D5C-91A8-0AA9AA8FB58C}" dt="2020-07-02T07:42:10.023" v="1051" actId="14100"/>
          <ac:spMkLst>
            <pc:docMk/>
            <pc:sldMk cId="2354866271" sldId="273"/>
            <ac:spMk id="2" creationId="{898E05F0-0536-4B9F-BB45-8873DE0B0972}"/>
          </ac:spMkLst>
        </pc:spChg>
        <pc:spChg chg="mod">
          <ac:chgData name="Kenneth Koay" userId="fbb5431a6b52bb8e" providerId="LiveId" clId="{A71E09CA-AAE8-4D5C-91A8-0AA9AA8FB58C}" dt="2020-07-20T10:32:02.501" v="8931" actId="20577"/>
          <ac:spMkLst>
            <pc:docMk/>
            <pc:sldMk cId="2354866271" sldId="273"/>
            <ac:spMk id="3" creationId="{C1D6A9F7-78FD-4FD4-A6A3-00C9D126B271}"/>
          </ac:spMkLst>
        </pc:spChg>
      </pc:sldChg>
      <pc:sldChg chg="addSp modSp new mod modTransition">
        <pc:chgData name="Kenneth Koay" userId="fbb5431a6b52bb8e" providerId="LiveId" clId="{A71E09CA-AAE8-4D5C-91A8-0AA9AA8FB58C}" dt="2020-07-20T12:02:54.655" v="10080" actId="5793"/>
        <pc:sldMkLst>
          <pc:docMk/>
          <pc:sldMk cId="1400246283" sldId="274"/>
        </pc:sldMkLst>
        <pc:spChg chg="mod">
          <ac:chgData name="Kenneth Koay" userId="fbb5431a6b52bb8e" providerId="LiveId" clId="{A71E09CA-AAE8-4D5C-91A8-0AA9AA8FB58C}" dt="2020-07-02T07:42:48.901" v="1129" actId="20577"/>
          <ac:spMkLst>
            <pc:docMk/>
            <pc:sldMk cId="1400246283" sldId="274"/>
            <ac:spMk id="2" creationId="{CE8EE6AA-9300-48A4-9F32-04F84B0F029C}"/>
          </ac:spMkLst>
        </pc:spChg>
        <pc:spChg chg="mod">
          <ac:chgData name="Kenneth Koay" userId="fbb5431a6b52bb8e" providerId="LiveId" clId="{A71E09CA-AAE8-4D5C-91A8-0AA9AA8FB58C}" dt="2020-07-20T12:02:54.655" v="10080" actId="5793"/>
          <ac:spMkLst>
            <pc:docMk/>
            <pc:sldMk cId="1400246283" sldId="274"/>
            <ac:spMk id="3" creationId="{9E3FA2E5-C83D-4C95-9F60-74953B207A39}"/>
          </ac:spMkLst>
        </pc:spChg>
        <pc:spChg chg="add mod">
          <ac:chgData name="Kenneth Koay" userId="fbb5431a6b52bb8e" providerId="LiveId" clId="{A71E09CA-AAE8-4D5C-91A8-0AA9AA8FB58C}" dt="2020-07-02T07:53:35.748" v="1584" actId="20577"/>
          <ac:spMkLst>
            <pc:docMk/>
            <pc:sldMk cId="1400246283" sldId="274"/>
            <ac:spMk id="4" creationId="{0265905B-FDA6-4357-BA78-C27E7E5B1A7A}"/>
          </ac:spMkLst>
        </pc:spChg>
      </pc:sldChg>
      <pc:sldChg chg="modSp add mod modTransition">
        <pc:chgData name="Kenneth Koay" userId="fbb5431a6b52bb8e" providerId="LiveId" clId="{A71E09CA-AAE8-4D5C-91A8-0AA9AA8FB58C}" dt="2020-07-02T12:52:53.472" v="5840"/>
        <pc:sldMkLst>
          <pc:docMk/>
          <pc:sldMk cId="1721596057" sldId="275"/>
        </pc:sldMkLst>
        <pc:spChg chg="mod">
          <ac:chgData name="Kenneth Koay" userId="fbb5431a6b52bb8e" providerId="LiveId" clId="{A71E09CA-AAE8-4D5C-91A8-0AA9AA8FB58C}" dt="2020-07-02T08:01:26.479" v="2036" actId="20577"/>
          <ac:spMkLst>
            <pc:docMk/>
            <pc:sldMk cId="1721596057" sldId="275"/>
            <ac:spMk id="3" creationId="{9E3FA2E5-C83D-4C95-9F60-74953B207A39}"/>
          </ac:spMkLst>
        </pc:spChg>
        <pc:spChg chg="mod">
          <ac:chgData name="Kenneth Koay" userId="fbb5431a6b52bb8e" providerId="LiveId" clId="{A71E09CA-AAE8-4D5C-91A8-0AA9AA8FB58C}" dt="2020-07-02T07:59:14.060" v="1870" actId="20577"/>
          <ac:spMkLst>
            <pc:docMk/>
            <pc:sldMk cId="1721596057" sldId="275"/>
            <ac:spMk id="4" creationId="{0265905B-FDA6-4357-BA78-C27E7E5B1A7A}"/>
          </ac:spMkLst>
        </pc:spChg>
      </pc:sldChg>
      <pc:sldChg chg="delSp modSp add mod modTransition">
        <pc:chgData name="Kenneth Koay" userId="fbb5431a6b52bb8e" providerId="LiveId" clId="{A71E09CA-AAE8-4D5C-91A8-0AA9AA8FB58C}" dt="2020-07-02T12:52:53.472" v="5840"/>
        <pc:sldMkLst>
          <pc:docMk/>
          <pc:sldMk cId="4086182511" sldId="276"/>
        </pc:sldMkLst>
        <pc:spChg chg="mod">
          <ac:chgData name="Kenneth Koay" userId="fbb5431a6b52bb8e" providerId="LiveId" clId="{A71E09CA-AAE8-4D5C-91A8-0AA9AA8FB58C}" dt="2020-07-02T08:02:12.419" v="2069" actId="20577"/>
          <ac:spMkLst>
            <pc:docMk/>
            <pc:sldMk cId="4086182511" sldId="276"/>
            <ac:spMk id="2" creationId="{00000000-0000-0000-0000-000000000000}"/>
          </ac:spMkLst>
        </pc:spChg>
        <pc:spChg chg="del mod">
          <ac:chgData name="Kenneth Koay" userId="fbb5431a6b52bb8e" providerId="LiveId" clId="{A71E09CA-AAE8-4D5C-91A8-0AA9AA8FB58C}" dt="2020-07-02T08:02:05.304" v="2039" actId="478"/>
          <ac:spMkLst>
            <pc:docMk/>
            <pc:sldMk cId="4086182511" sldId="276"/>
            <ac:spMk id="3" creationId="{00000000-0000-0000-0000-000000000000}"/>
          </ac:spMkLst>
        </pc:spChg>
      </pc:sldChg>
      <pc:sldChg chg="modSp add mod modTransition">
        <pc:chgData name="Kenneth Koay" userId="fbb5431a6b52bb8e" providerId="LiveId" clId="{A71E09CA-AAE8-4D5C-91A8-0AA9AA8FB58C}" dt="2020-07-02T12:52:53.472" v="5840"/>
        <pc:sldMkLst>
          <pc:docMk/>
          <pc:sldMk cId="2822011707" sldId="277"/>
        </pc:sldMkLst>
        <pc:spChg chg="mod">
          <ac:chgData name="Kenneth Koay" userId="fbb5431a6b52bb8e" providerId="LiveId" clId="{A71E09CA-AAE8-4D5C-91A8-0AA9AA8FB58C}" dt="2020-07-02T08:02:26.439" v="2100" actId="20577"/>
          <ac:spMkLst>
            <pc:docMk/>
            <pc:sldMk cId="2822011707" sldId="277"/>
            <ac:spMk id="2" creationId="{00000000-0000-0000-0000-000000000000}"/>
          </ac:spMkLst>
        </pc:spChg>
      </pc:sldChg>
      <pc:sldChg chg="modSp add mod modTransition">
        <pc:chgData name="Kenneth Koay" userId="fbb5431a6b52bb8e" providerId="LiveId" clId="{A71E09CA-AAE8-4D5C-91A8-0AA9AA8FB58C}" dt="2020-07-02T12:52:53.472" v="5840"/>
        <pc:sldMkLst>
          <pc:docMk/>
          <pc:sldMk cId="2275430825" sldId="278"/>
        </pc:sldMkLst>
        <pc:spChg chg="mod">
          <ac:chgData name="Kenneth Koay" userId="fbb5431a6b52bb8e" providerId="LiveId" clId="{A71E09CA-AAE8-4D5C-91A8-0AA9AA8FB58C}" dt="2020-07-02T08:03:03.868" v="2144" actId="20577"/>
          <ac:spMkLst>
            <pc:docMk/>
            <pc:sldMk cId="2275430825" sldId="278"/>
            <ac:spMk id="2" creationId="{00000000-0000-0000-0000-000000000000}"/>
          </ac:spMkLst>
        </pc:spChg>
      </pc:sldChg>
      <pc:sldChg chg="addSp modSp add mod modTransition">
        <pc:chgData name="Kenneth Koay" userId="fbb5431a6b52bb8e" providerId="LiveId" clId="{A71E09CA-AAE8-4D5C-91A8-0AA9AA8FB58C}" dt="2020-07-20T16:24:34.085" v="10434" actId="20577"/>
        <pc:sldMkLst>
          <pc:docMk/>
          <pc:sldMk cId="3841454189" sldId="279"/>
        </pc:sldMkLst>
        <pc:spChg chg="add mod">
          <ac:chgData name="Kenneth Koay" userId="fbb5431a6b52bb8e" providerId="LiveId" clId="{A71E09CA-AAE8-4D5C-91A8-0AA9AA8FB58C}" dt="2020-07-20T16:24:34.085" v="10434" actId="20577"/>
          <ac:spMkLst>
            <pc:docMk/>
            <pc:sldMk cId="3841454189" sldId="279"/>
            <ac:spMk id="2" creationId="{2954B555-C00C-4F6D-8C28-12D7E102885D}"/>
          </ac:spMkLst>
        </pc:spChg>
        <pc:spChg chg="add mod">
          <ac:chgData name="Kenneth Koay" userId="fbb5431a6b52bb8e" providerId="LiveId" clId="{A71E09CA-AAE8-4D5C-91A8-0AA9AA8FB58C}" dt="2020-07-02T08:45:31.267" v="2802"/>
          <ac:spMkLst>
            <pc:docMk/>
            <pc:sldMk cId="3841454189" sldId="279"/>
            <ac:spMk id="3" creationId="{3F603C59-C32E-42C9-88AA-2F305AECB7BE}"/>
          </ac:spMkLst>
        </pc:spChg>
        <pc:spChg chg="add mod">
          <ac:chgData name="Kenneth Koay" userId="fbb5431a6b52bb8e" providerId="LiveId" clId="{A71E09CA-AAE8-4D5C-91A8-0AA9AA8FB58C}" dt="2020-07-02T08:45:31.267" v="2802"/>
          <ac:spMkLst>
            <pc:docMk/>
            <pc:sldMk cId="3841454189" sldId="279"/>
            <ac:spMk id="5" creationId="{FB5C78AD-1D53-48EA-B791-B91620FC3B0A}"/>
          </ac:spMkLst>
        </pc:spChg>
        <pc:spChg chg="add mod">
          <ac:chgData name="Kenneth Koay" userId="fbb5431a6b52bb8e" providerId="LiveId" clId="{A71E09CA-AAE8-4D5C-91A8-0AA9AA8FB58C}" dt="2020-07-02T08:45:31.267" v="2802"/>
          <ac:spMkLst>
            <pc:docMk/>
            <pc:sldMk cId="3841454189" sldId="279"/>
            <ac:spMk id="6" creationId="{03A41F23-DAED-4A22-8015-513697072E43}"/>
          </ac:spMkLst>
        </pc:spChg>
        <pc:spChg chg="add mod">
          <ac:chgData name="Kenneth Koay" userId="fbb5431a6b52bb8e" providerId="LiveId" clId="{A71E09CA-AAE8-4D5C-91A8-0AA9AA8FB58C}" dt="2020-07-09T11:56:26.132" v="7381" actId="20577"/>
          <ac:spMkLst>
            <pc:docMk/>
            <pc:sldMk cId="3841454189" sldId="279"/>
            <ac:spMk id="7" creationId="{F9E08C05-E88E-4196-A44C-877971623B47}"/>
          </ac:spMkLst>
        </pc:spChg>
        <pc:spChg chg="add mod">
          <ac:chgData name="Kenneth Koay" userId="fbb5431a6b52bb8e" providerId="LiveId" clId="{A71E09CA-AAE8-4D5C-91A8-0AA9AA8FB58C}" dt="2020-07-09T12:06:09.009" v="7424" actId="1035"/>
          <ac:spMkLst>
            <pc:docMk/>
            <pc:sldMk cId="3841454189" sldId="279"/>
            <ac:spMk id="8" creationId="{C275500E-6F57-4B0C-B932-79CB03D85EE7}"/>
          </ac:spMkLst>
        </pc:spChg>
        <pc:spChg chg="add mod">
          <ac:chgData name="Kenneth Koay" userId="fbb5431a6b52bb8e" providerId="LiveId" clId="{A71E09CA-AAE8-4D5C-91A8-0AA9AA8FB58C}" dt="2020-07-09T12:06:04.886" v="7421" actId="1035"/>
          <ac:spMkLst>
            <pc:docMk/>
            <pc:sldMk cId="3841454189" sldId="279"/>
            <ac:spMk id="9" creationId="{7E5AD67F-94DF-4369-B7F6-8C2276CECB99}"/>
          </ac:spMkLst>
        </pc:spChg>
        <pc:spChg chg="add mod">
          <ac:chgData name="Kenneth Koay" userId="fbb5431a6b52bb8e" providerId="LiveId" clId="{A71E09CA-AAE8-4D5C-91A8-0AA9AA8FB58C}" dt="2020-07-09T12:06:11.909" v="7427" actId="1035"/>
          <ac:spMkLst>
            <pc:docMk/>
            <pc:sldMk cId="3841454189" sldId="279"/>
            <ac:spMk id="10" creationId="{3EE05D72-52E9-4BD1-98FC-784DC5802DAC}"/>
          </ac:spMkLst>
        </pc:spChg>
        <pc:spChg chg="add mod">
          <ac:chgData name="Kenneth Koay" userId="fbb5431a6b52bb8e" providerId="LiveId" clId="{A71E09CA-AAE8-4D5C-91A8-0AA9AA8FB58C}" dt="2020-07-09T12:06:19.008" v="7429" actId="1076"/>
          <ac:spMkLst>
            <pc:docMk/>
            <pc:sldMk cId="3841454189" sldId="279"/>
            <ac:spMk id="11" creationId="{5990FD39-CA88-4B2D-8A04-9D4D6970F90D}"/>
          </ac:spMkLst>
        </pc:spChg>
        <pc:graphicFrameChg chg="add mod modGraphic">
          <ac:chgData name="Kenneth Koay" userId="fbb5431a6b52bb8e" providerId="LiveId" clId="{A71E09CA-AAE8-4D5C-91A8-0AA9AA8FB58C}" dt="2020-07-09T12:10:32.369" v="7790" actId="20577"/>
          <ac:graphicFrameMkLst>
            <pc:docMk/>
            <pc:sldMk cId="3841454189" sldId="279"/>
            <ac:graphicFrameMk id="4" creationId="{EE2F6C78-A7C3-4F88-88D9-A1BFB6D2FEE4}"/>
          </ac:graphicFrameMkLst>
        </pc:graphicFrameChg>
        <pc:cxnChg chg="add">
          <ac:chgData name="Kenneth Koay" userId="fbb5431a6b52bb8e" providerId="LiveId" clId="{A71E09CA-AAE8-4D5C-91A8-0AA9AA8FB58C}" dt="2020-07-02T12:57:35.814" v="5892" actId="11529"/>
          <ac:cxnSpMkLst>
            <pc:docMk/>
            <pc:sldMk cId="3841454189" sldId="279"/>
            <ac:cxnSpMk id="12" creationId="{758FAB00-5404-4B64-A6CE-E0843E026084}"/>
          </ac:cxnSpMkLst>
        </pc:cxnChg>
        <pc:cxnChg chg="add mod">
          <ac:chgData name="Kenneth Koay" userId="fbb5431a6b52bb8e" providerId="LiveId" clId="{A71E09CA-AAE8-4D5C-91A8-0AA9AA8FB58C}" dt="2020-07-02T12:57:58.510" v="5897" actId="1076"/>
          <ac:cxnSpMkLst>
            <pc:docMk/>
            <pc:sldMk cId="3841454189" sldId="279"/>
            <ac:cxnSpMk id="13" creationId="{E8E575D2-FD9D-4789-8D8A-9ECDFA5E47AD}"/>
          </ac:cxnSpMkLst>
        </pc:cxnChg>
        <pc:cxnChg chg="add mod">
          <ac:chgData name="Kenneth Koay" userId="fbb5431a6b52bb8e" providerId="LiveId" clId="{A71E09CA-AAE8-4D5C-91A8-0AA9AA8FB58C}" dt="2020-07-02T12:57:55.452" v="5896" actId="1076"/>
          <ac:cxnSpMkLst>
            <pc:docMk/>
            <pc:sldMk cId="3841454189" sldId="279"/>
            <ac:cxnSpMk id="14" creationId="{74085A06-D6A7-4BFF-ADBC-E02445A70F81}"/>
          </ac:cxnSpMkLst>
        </pc:cxnChg>
      </pc:sldChg>
      <pc:sldChg chg="addSp modSp add mod modTransition">
        <pc:chgData name="Kenneth Koay" userId="fbb5431a6b52bb8e" providerId="LiveId" clId="{A71E09CA-AAE8-4D5C-91A8-0AA9AA8FB58C}" dt="2020-07-20T12:04:39.489" v="10143" actId="20577"/>
        <pc:sldMkLst>
          <pc:docMk/>
          <pc:sldMk cId="3453723703" sldId="280"/>
        </pc:sldMkLst>
        <pc:spChg chg="add mod">
          <ac:chgData name="Kenneth Koay" userId="fbb5431a6b52bb8e" providerId="LiveId" clId="{A71E09CA-AAE8-4D5C-91A8-0AA9AA8FB58C}" dt="2020-07-02T08:53:26.855" v="2916" actId="313"/>
          <ac:spMkLst>
            <pc:docMk/>
            <pc:sldMk cId="3453723703" sldId="280"/>
            <ac:spMk id="2" creationId="{F8D22A39-2D58-4A64-B1EE-4900BA2D063C}"/>
          </ac:spMkLst>
        </pc:spChg>
        <pc:spChg chg="add mod">
          <ac:chgData name="Kenneth Koay" userId="fbb5431a6b52bb8e" providerId="LiveId" clId="{A71E09CA-AAE8-4D5C-91A8-0AA9AA8FB58C}" dt="2020-07-20T12:04:39.489" v="10143" actId="20577"/>
          <ac:spMkLst>
            <pc:docMk/>
            <pc:sldMk cId="3453723703" sldId="280"/>
            <ac:spMk id="3" creationId="{575399CC-89DB-4E7A-9138-1EBE0D7A8CA4}"/>
          </ac:spMkLst>
        </pc:spChg>
      </pc:sldChg>
      <pc:sldChg chg="modSp add mod modTransition">
        <pc:chgData name="Kenneth Koay" userId="fbb5431a6b52bb8e" providerId="LiveId" clId="{A71E09CA-AAE8-4D5C-91A8-0AA9AA8FB58C}" dt="2020-07-02T12:52:53.472" v="5840"/>
        <pc:sldMkLst>
          <pc:docMk/>
          <pc:sldMk cId="1326634370" sldId="281"/>
        </pc:sldMkLst>
        <pc:spChg chg="mod">
          <ac:chgData name="Kenneth Koay" userId="fbb5431a6b52bb8e" providerId="LiveId" clId="{A71E09CA-AAE8-4D5C-91A8-0AA9AA8FB58C}" dt="2020-07-02T09:15:06.652" v="3271" actId="20577"/>
          <ac:spMkLst>
            <pc:docMk/>
            <pc:sldMk cId="1326634370" sldId="281"/>
            <ac:spMk id="2" creationId="{00000000-0000-0000-0000-000000000000}"/>
          </ac:spMkLst>
        </pc:spChg>
      </pc:sldChg>
      <pc:sldChg chg="modSp add del mod">
        <pc:chgData name="Kenneth Koay" userId="fbb5431a6b52bb8e" providerId="LiveId" clId="{A71E09CA-AAE8-4D5C-91A8-0AA9AA8FB58C}" dt="2020-07-02T09:16:15.069" v="3279" actId="47"/>
        <pc:sldMkLst>
          <pc:docMk/>
          <pc:sldMk cId="3432438482" sldId="282"/>
        </pc:sldMkLst>
        <pc:spChg chg="mod">
          <ac:chgData name="Kenneth Koay" userId="fbb5431a6b52bb8e" providerId="LiveId" clId="{A71E09CA-AAE8-4D5C-91A8-0AA9AA8FB58C}" dt="2020-07-02T09:16:02.942" v="3274" actId="20577"/>
          <ac:spMkLst>
            <pc:docMk/>
            <pc:sldMk cId="3432438482" sldId="282"/>
            <ac:spMk id="3" creationId="{00000000-0000-0000-0000-000000000000}"/>
          </ac:spMkLst>
        </pc:spChg>
        <pc:spChg chg="mod">
          <ac:chgData name="Kenneth Koay" userId="fbb5431a6b52bb8e" providerId="LiveId" clId="{A71E09CA-AAE8-4D5C-91A8-0AA9AA8FB58C}" dt="2020-07-02T09:16:04.250" v="3276" actId="20577"/>
          <ac:spMkLst>
            <pc:docMk/>
            <pc:sldMk cId="3432438482" sldId="282"/>
            <ac:spMk id="4" creationId="{00000000-0000-0000-0000-000000000000}"/>
          </ac:spMkLst>
        </pc:spChg>
        <pc:spChg chg="mod">
          <ac:chgData name="Kenneth Koay" userId="fbb5431a6b52bb8e" providerId="LiveId" clId="{A71E09CA-AAE8-4D5C-91A8-0AA9AA8FB58C}" dt="2020-07-02T09:16:03.635" v="3275" actId="20577"/>
          <ac:spMkLst>
            <pc:docMk/>
            <pc:sldMk cId="3432438482" sldId="282"/>
            <ac:spMk id="5" creationId="{00000000-0000-0000-0000-000000000000}"/>
          </ac:spMkLst>
        </pc:spChg>
        <pc:spChg chg="mod">
          <ac:chgData name="Kenneth Koay" userId="fbb5431a6b52bb8e" providerId="LiveId" clId="{A71E09CA-AAE8-4D5C-91A8-0AA9AA8FB58C}" dt="2020-07-02T09:16:04.823" v="3277" actId="20577"/>
          <ac:spMkLst>
            <pc:docMk/>
            <pc:sldMk cId="3432438482" sldId="282"/>
            <ac:spMk id="6" creationId="{00000000-0000-0000-0000-000000000000}"/>
          </ac:spMkLst>
        </pc:spChg>
      </pc:sldChg>
      <pc:sldChg chg="addSp modSp add mod ord modTransition">
        <pc:chgData name="Kenneth Koay" userId="fbb5431a6b52bb8e" providerId="LiveId" clId="{A71E09CA-AAE8-4D5C-91A8-0AA9AA8FB58C}" dt="2020-07-21T00:56:18.630" v="10634" actId="20577"/>
        <pc:sldMkLst>
          <pc:docMk/>
          <pc:sldMk cId="2017555903" sldId="283"/>
        </pc:sldMkLst>
        <pc:spChg chg="add mod">
          <ac:chgData name="Kenneth Koay" userId="fbb5431a6b52bb8e" providerId="LiveId" clId="{A71E09CA-AAE8-4D5C-91A8-0AA9AA8FB58C}" dt="2020-07-02T09:18:17.292" v="3387" actId="1036"/>
          <ac:spMkLst>
            <pc:docMk/>
            <pc:sldMk cId="2017555903" sldId="283"/>
            <ac:spMk id="2" creationId="{27111A03-6EF4-4306-B58D-965ED9827066}"/>
          </ac:spMkLst>
        </pc:spChg>
        <pc:spChg chg="add mod">
          <ac:chgData name="Kenneth Koay" userId="fbb5431a6b52bb8e" providerId="LiveId" clId="{A71E09CA-AAE8-4D5C-91A8-0AA9AA8FB58C}" dt="2020-07-21T00:54:08.091" v="10541" actId="20577"/>
          <ac:spMkLst>
            <pc:docMk/>
            <pc:sldMk cId="2017555903" sldId="283"/>
            <ac:spMk id="3" creationId="{7A7D0053-6CFA-4097-87E3-3C1C655A2D21}"/>
          </ac:spMkLst>
        </pc:spChg>
        <pc:spChg chg="add mod">
          <ac:chgData name="Kenneth Koay" userId="fbb5431a6b52bb8e" providerId="LiveId" clId="{A71E09CA-AAE8-4D5C-91A8-0AA9AA8FB58C}" dt="2020-07-02T09:18:21.945" v="3402" actId="1035"/>
          <ac:spMkLst>
            <pc:docMk/>
            <pc:sldMk cId="2017555903" sldId="283"/>
            <ac:spMk id="4" creationId="{4E9A19BB-E311-4F57-B762-678B054A4791}"/>
          </ac:spMkLst>
        </pc:spChg>
        <pc:spChg chg="add mod">
          <ac:chgData name="Kenneth Koay" userId="fbb5431a6b52bb8e" providerId="LiveId" clId="{A71E09CA-AAE8-4D5C-91A8-0AA9AA8FB58C}" dt="2020-07-21T00:56:18.630" v="10634" actId="20577"/>
          <ac:spMkLst>
            <pc:docMk/>
            <pc:sldMk cId="2017555903" sldId="283"/>
            <ac:spMk id="5" creationId="{9B216221-E466-402A-B031-B9151F7CBFAD}"/>
          </ac:spMkLst>
        </pc:spChg>
        <pc:spChg chg="add mod">
          <ac:chgData name="Kenneth Koay" userId="fbb5431a6b52bb8e" providerId="LiveId" clId="{A71E09CA-AAE8-4D5C-91A8-0AA9AA8FB58C}" dt="2020-07-02T13:42:00.333" v="5901"/>
          <ac:spMkLst>
            <pc:docMk/>
            <pc:sldMk cId="2017555903" sldId="283"/>
            <ac:spMk id="6" creationId="{E2F8518E-16F4-4DAE-A317-8A26F02B929C}"/>
          </ac:spMkLst>
        </pc:spChg>
        <pc:spChg chg="add mod">
          <ac:chgData name="Kenneth Koay" userId="fbb5431a6b52bb8e" providerId="LiveId" clId="{A71E09CA-AAE8-4D5C-91A8-0AA9AA8FB58C}" dt="2020-07-20T11:15:55.268" v="9356" actId="14100"/>
          <ac:spMkLst>
            <pc:docMk/>
            <pc:sldMk cId="2017555903" sldId="283"/>
            <ac:spMk id="8" creationId="{F59991FF-4109-472A-BD57-BD9442602AEE}"/>
          </ac:spMkLst>
        </pc:spChg>
        <pc:graphicFrameChg chg="add mod">
          <ac:chgData name="Kenneth Koay" userId="fbb5431a6b52bb8e" providerId="LiveId" clId="{A71E09CA-AAE8-4D5C-91A8-0AA9AA8FB58C}" dt="2020-07-20T11:16:26.027" v="9363" actId="1076"/>
          <ac:graphicFrameMkLst>
            <pc:docMk/>
            <pc:sldMk cId="2017555903" sldId="283"/>
            <ac:graphicFrameMk id="9" creationId="{1D6770D9-373B-4CB8-973A-B73056151150}"/>
          </ac:graphicFrameMkLst>
        </pc:graphicFrameChg>
      </pc:sldChg>
      <pc:sldChg chg="modSp add mod ord modTransition">
        <pc:chgData name="Kenneth Koay" userId="fbb5431a6b52bb8e" providerId="LiveId" clId="{A71E09CA-AAE8-4D5C-91A8-0AA9AA8FB58C}" dt="2020-07-21T00:13:07.646" v="10447" actId="1076"/>
        <pc:sldMkLst>
          <pc:docMk/>
          <pc:sldMk cId="39488472" sldId="284"/>
        </pc:sldMkLst>
        <pc:spChg chg="mod">
          <ac:chgData name="Kenneth Koay" userId="fbb5431a6b52bb8e" providerId="LiveId" clId="{A71E09CA-AAE8-4D5C-91A8-0AA9AA8FB58C}" dt="2020-07-21T00:13:07.646" v="10447" actId="1076"/>
          <ac:spMkLst>
            <pc:docMk/>
            <pc:sldMk cId="39488472" sldId="284"/>
            <ac:spMk id="2" creationId="{00000000-0000-0000-0000-000000000000}"/>
          </ac:spMkLst>
        </pc:spChg>
      </pc:sldChg>
      <pc:sldChg chg="addSp delSp modSp add mod modTransition">
        <pc:chgData name="Kenneth Koay" userId="fbb5431a6b52bb8e" providerId="LiveId" clId="{A71E09CA-AAE8-4D5C-91A8-0AA9AA8FB58C}" dt="2020-07-20T12:17:38.143" v="10148" actId="20577"/>
        <pc:sldMkLst>
          <pc:docMk/>
          <pc:sldMk cId="3491370193" sldId="285"/>
        </pc:sldMkLst>
        <pc:spChg chg="add mod">
          <ac:chgData name="Kenneth Koay" userId="fbb5431a6b52bb8e" providerId="LiveId" clId="{A71E09CA-AAE8-4D5C-91A8-0AA9AA8FB58C}" dt="2020-07-02T11:10:11.163" v="4541" actId="1076"/>
          <ac:spMkLst>
            <pc:docMk/>
            <pc:sldMk cId="3491370193" sldId="285"/>
            <ac:spMk id="2" creationId="{2BF95E15-B723-477C-A0D6-B714EC028C4D}"/>
          </ac:spMkLst>
        </pc:spChg>
        <pc:spChg chg="add mod">
          <ac:chgData name="Kenneth Koay" userId="fbb5431a6b52bb8e" providerId="LiveId" clId="{A71E09CA-AAE8-4D5C-91A8-0AA9AA8FB58C}" dt="2020-07-02T11:10:17.092" v="4542" actId="1076"/>
          <ac:spMkLst>
            <pc:docMk/>
            <pc:sldMk cId="3491370193" sldId="285"/>
            <ac:spMk id="3" creationId="{6C888389-9756-4A46-B6A1-728CFCB0686B}"/>
          </ac:spMkLst>
        </pc:spChg>
        <pc:spChg chg="add mod">
          <ac:chgData name="Kenneth Koay" userId="fbb5431a6b52bb8e" providerId="LiveId" clId="{A71E09CA-AAE8-4D5C-91A8-0AA9AA8FB58C}" dt="2020-07-20T12:17:38.143" v="10148" actId="20577"/>
          <ac:spMkLst>
            <pc:docMk/>
            <pc:sldMk cId="3491370193" sldId="285"/>
            <ac:spMk id="4" creationId="{A7826B88-D528-4437-A26D-67871084A954}"/>
          </ac:spMkLst>
        </pc:spChg>
        <pc:picChg chg="add del">
          <ac:chgData name="Kenneth Koay" userId="fbb5431a6b52bb8e" providerId="LiveId" clId="{A71E09CA-AAE8-4D5C-91A8-0AA9AA8FB58C}" dt="2020-07-20T10:46:34.033" v="8952"/>
          <ac:picMkLst>
            <pc:docMk/>
            <pc:sldMk cId="3491370193" sldId="285"/>
            <ac:picMk id="5" creationId="{4D497CCC-6D04-42BB-9D36-0C6902FD23E3}"/>
          </ac:picMkLst>
        </pc:picChg>
        <pc:picChg chg="add del">
          <ac:chgData name="Kenneth Koay" userId="fbb5431a6b52bb8e" providerId="LiveId" clId="{A71E09CA-AAE8-4D5C-91A8-0AA9AA8FB58C}" dt="2020-07-20T10:46:41.996" v="8955" actId="478"/>
          <ac:picMkLst>
            <pc:docMk/>
            <pc:sldMk cId="3491370193" sldId="285"/>
            <ac:picMk id="6" creationId="{C597C302-96F0-4FB0-9960-5C84793D15B5}"/>
          </ac:picMkLst>
        </pc:picChg>
      </pc:sldChg>
      <pc:sldChg chg="addSp delSp modSp add mod modTransition">
        <pc:chgData name="Kenneth Koay" userId="fbb5431a6b52bb8e" providerId="LiveId" clId="{A71E09CA-AAE8-4D5C-91A8-0AA9AA8FB58C}" dt="2020-07-07T06:17:33.416" v="7095" actId="20577"/>
        <pc:sldMkLst>
          <pc:docMk/>
          <pc:sldMk cId="4259962331" sldId="286"/>
        </pc:sldMkLst>
        <pc:spChg chg="del">
          <ac:chgData name="Kenneth Koay" userId="fbb5431a6b52bb8e" providerId="LiveId" clId="{A71E09CA-AAE8-4D5C-91A8-0AA9AA8FB58C}" dt="2020-07-02T11:40:19.187" v="5055" actId="478"/>
          <ac:spMkLst>
            <pc:docMk/>
            <pc:sldMk cId="4259962331" sldId="286"/>
            <ac:spMk id="3" creationId="{77D1B46A-37E3-4B00-9C8F-2B8EA7C78161}"/>
          </ac:spMkLst>
        </pc:spChg>
        <pc:spChg chg="add del">
          <ac:chgData name="Kenneth Koay" userId="fbb5431a6b52bb8e" providerId="LiveId" clId="{A71E09CA-AAE8-4D5C-91A8-0AA9AA8FB58C}" dt="2020-07-02T11:49:39.393" v="5220" actId="478"/>
          <ac:spMkLst>
            <pc:docMk/>
            <pc:sldMk cId="4259962331" sldId="286"/>
            <ac:spMk id="4" creationId="{FC8D6E52-BEEE-4FB0-A6D8-37A42EA42531}"/>
          </ac:spMkLst>
        </pc:spChg>
        <pc:spChg chg="mod">
          <ac:chgData name="Kenneth Koay" userId="fbb5431a6b52bb8e" providerId="LiveId" clId="{A71E09CA-AAE8-4D5C-91A8-0AA9AA8FB58C}" dt="2020-07-02T11:43:42.179" v="5121" actId="14100"/>
          <ac:spMkLst>
            <pc:docMk/>
            <pc:sldMk cId="4259962331" sldId="286"/>
            <ac:spMk id="5" creationId="{35465E69-F582-4E49-AB68-96D0C8D84155}"/>
          </ac:spMkLst>
        </pc:spChg>
        <pc:spChg chg="mod">
          <ac:chgData name="Kenneth Koay" userId="fbb5431a6b52bb8e" providerId="LiveId" clId="{A71E09CA-AAE8-4D5C-91A8-0AA9AA8FB58C}" dt="2020-07-07T06:17:33.416" v="7095" actId="20577"/>
          <ac:spMkLst>
            <pc:docMk/>
            <pc:sldMk cId="4259962331" sldId="286"/>
            <ac:spMk id="6" creationId="{5F44D53B-A587-48AE-811C-B690F22CEE5F}"/>
          </ac:spMkLst>
        </pc:spChg>
      </pc:sldChg>
      <pc:sldChg chg="add del">
        <pc:chgData name="Kenneth Koay" userId="fbb5431a6b52bb8e" providerId="LiveId" clId="{A71E09CA-AAE8-4D5C-91A8-0AA9AA8FB58C}" dt="2020-07-02T12:30:03.815" v="5390" actId="47"/>
        <pc:sldMkLst>
          <pc:docMk/>
          <pc:sldMk cId="3397728262" sldId="287"/>
        </pc:sldMkLst>
      </pc:sldChg>
      <pc:sldChg chg="addSp delSp modSp add mod modTransition">
        <pc:chgData name="Kenneth Koay" userId="fbb5431a6b52bb8e" providerId="LiveId" clId="{A71E09CA-AAE8-4D5C-91A8-0AA9AA8FB58C}" dt="2020-07-02T13:41:52.823" v="5900" actId="21"/>
        <pc:sldMkLst>
          <pc:docMk/>
          <pc:sldMk cId="3496902890" sldId="287"/>
        </pc:sldMkLst>
        <pc:spChg chg="mod">
          <ac:chgData name="Kenneth Koay" userId="fbb5431a6b52bb8e" providerId="LiveId" clId="{A71E09CA-AAE8-4D5C-91A8-0AA9AA8FB58C}" dt="2020-07-02T12:30:50.665" v="5480" actId="20577"/>
          <ac:spMkLst>
            <pc:docMk/>
            <pc:sldMk cId="3496902890" sldId="287"/>
            <ac:spMk id="2" creationId="{00000000-0000-0000-0000-000000000000}"/>
          </ac:spMkLst>
        </pc:spChg>
        <pc:spChg chg="mod">
          <ac:chgData name="Kenneth Koay" userId="fbb5431a6b52bb8e" providerId="LiveId" clId="{A71E09CA-AAE8-4D5C-91A8-0AA9AA8FB58C}" dt="2020-07-02T12:41:01.640" v="5822" actId="1076"/>
          <ac:spMkLst>
            <pc:docMk/>
            <pc:sldMk cId="3496902890" sldId="287"/>
            <ac:spMk id="3" creationId="{00000000-0000-0000-0000-000000000000}"/>
          </ac:spMkLst>
        </pc:spChg>
        <pc:spChg chg="mod">
          <ac:chgData name="Kenneth Koay" userId="fbb5431a6b52bb8e" providerId="LiveId" clId="{A71E09CA-AAE8-4D5C-91A8-0AA9AA8FB58C}" dt="2020-07-02T12:41:25.608" v="5830" actId="20577"/>
          <ac:spMkLst>
            <pc:docMk/>
            <pc:sldMk cId="3496902890" sldId="287"/>
            <ac:spMk id="4" creationId="{00000000-0000-0000-0000-000000000000}"/>
          </ac:spMkLst>
        </pc:spChg>
        <pc:spChg chg="mod">
          <ac:chgData name="Kenneth Koay" userId="fbb5431a6b52bb8e" providerId="LiveId" clId="{A71E09CA-AAE8-4D5C-91A8-0AA9AA8FB58C}" dt="2020-07-02T12:40:44.622" v="5773" actId="14100"/>
          <ac:spMkLst>
            <pc:docMk/>
            <pc:sldMk cId="3496902890" sldId="287"/>
            <ac:spMk id="5" creationId="{00000000-0000-0000-0000-000000000000}"/>
          </ac:spMkLst>
        </pc:spChg>
        <pc:spChg chg="mod">
          <ac:chgData name="Kenneth Koay" userId="fbb5431a6b52bb8e" providerId="LiveId" clId="{A71E09CA-AAE8-4D5C-91A8-0AA9AA8FB58C}" dt="2020-07-02T12:41:12.550" v="5826" actId="27636"/>
          <ac:spMkLst>
            <pc:docMk/>
            <pc:sldMk cId="3496902890" sldId="287"/>
            <ac:spMk id="6" creationId="{00000000-0000-0000-0000-000000000000}"/>
          </ac:spMkLst>
        </pc:spChg>
        <pc:spChg chg="add del mod">
          <ac:chgData name="Kenneth Koay" userId="fbb5431a6b52bb8e" providerId="LiveId" clId="{A71E09CA-AAE8-4D5C-91A8-0AA9AA8FB58C}" dt="2020-07-02T13:41:52.823" v="5900" actId="21"/>
          <ac:spMkLst>
            <pc:docMk/>
            <pc:sldMk cId="3496902890" sldId="287"/>
            <ac:spMk id="8" creationId="{A2499515-44DE-4A6D-A736-ED5E04CF450C}"/>
          </ac:spMkLst>
        </pc:spChg>
      </pc:sldChg>
      <pc:sldChg chg="addSp delSp modSp add mod">
        <pc:chgData name="Kenneth Koay" userId="fbb5431a6b52bb8e" providerId="LiveId" clId="{A71E09CA-AAE8-4D5C-91A8-0AA9AA8FB58C}" dt="2020-07-04T09:01:56.329" v="5957" actId="14100"/>
        <pc:sldMkLst>
          <pc:docMk/>
          <pc:sldMk cId="1109623591" sldId="288"/>
        </pc:sldMkLst>
        <pc:spChg chg="mod">
          <ac:chgData name="Kenneth Koay" userId="fbb5431a6b52bb8e" providerId="LiveId" clId="{A71E09CA-AAE8-4D5C-91A8-0AA9AA8FB58C}" dt="2020-07-04T08:54:55.476" v="5928" actId="20577"/>
          <ac:spMkLst>
            <pc:docMk/>
            <pc:sldMk cId="1109623591" sldId="288"/>
            <ac:spMk id="2" creationId="{00000000-0000-0000-0000-000000000000}"/>
          </ac:spMkLst>
        </pc:spChg>
        <pc:spChg chg="mod">
          <ac:chgData name="Kenneth Koay" userId="fbb5431a6b52bb8e" providerId="LiveId" clId="{A71E09CA-AAE8-4D5C-91A8-0AA9AA8FB58C}" dt="2020-07-04T09:01:56.329" v="5957" actId="14100"/>
          <ac:spMkLst>
            <pc:docMk/>
            <pc:sldMk cId="1109623591" sldId="288"/>
            <ac:spMk id="4" creationId="{00000000-0000-0000-0000-000000000000}"/>
          </ac:spMkLst>
        </pc:spChg>
        <pc:spChg chg="del">
          <ac:chgData name="Kenneth Koay" userId="fbb5431a6b52bb8e" providerId="LiveId" clId="{A71E09CA-AAE8-4D5C-91A8-0AA9AA8FB58C}" dt="2020-07-04T09:01:13.515" v="5929"/>
          <ac:spMkLst>
            <pc:docMk/>
            <pc:sldMk cId="1109623591" sldId="288"/>
            <ac:spMk id="6" creationId="{00000000-0000-0000-0000-000000000000}"/>
          </ac:spMkLst>
        </pc:spChg>
        <pc:picChg chg="add mod">
          <ac:chgData name="Kenneth Koay" userId="fbb5431a6b52bb8e" providerId="LiveId" clId="{A71E09CA-AAE8-4D5C-91A8-0AA9AA8FB58C}" dt="2020-07-04T09:01:13.515" v="5929"/>
          <ac:picMkLst>
            <pc:docMk/>
            <pc:sldMk cId="1109623591" sldId="288"/>
            <ac:picMk id="5" creationId="{C1CD32CB-3578-4AC8-A043-0055F582934B}"/>
          </ac:picMkLst>
        </pc:picChg>
      </pc:sldChg>
      <pc:sldChg chg="addSp delSp modSp add mod">
        <pc:chgData name="Kenneth Koay" userId="fbb5431a6b52bb8e" providerId="LiveId" clId="{A71E09CA-AAE8-4D5C-91A8-0AA9AA8FB58C}" dt="2020-07-04T10:56:45.683" v="6428" actId="20577"/>
        <pc:sldMkLst>
          <pc:docMk/>
          <pc:sldMk cId="4183792087" sldId="289"/>
        </pc:sldMkLst>
        <pc:spChg chg="mod">
          <ac:chgData name="Kenneth Koay" userId="fbb5431a6b52bb8e" providerId="LiveId" clId="{A71E09CA-AAE8-4D5C-91A8-0AA9AA8FB58C}" dt="2020-07-04T10:56:45.683" v="6428" actId="20577"/>
          <ac:spMkLst>
            <pc:docMk/>
            <pc:sldMk cId="4183792087" sldId="289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04T10:55:37.975" v="6411" actId="1076"/>
          <ac:spMkLst>
            <pc:docMk/>
            <pc:sldMk cId="4183792087" sldId="289"/>
            <ac:spMk id="17" creationId="{A02FAD9A-C1E7-45A7-8295-B2D6F78B57E5}"/>
          </ac:spMkLst>
        </pc:spChg>
        <pc:picChg chg="add del mod">
          <ac:chgData name="Kenneth Koay" userId="fbb5431a6b52bb8e" providerId="LiveId" clId="{A71E09CA-AAE8-4D5C-91A8-0AA9AA8FB58C}" dt="2020-07-04T09:04:23.197" v="6031" actId="478"/>
          <ac:picMkLst>
            <pc:docMk/>
            <pc:sldMk cId="4183792087" sldId="289"/>
            <ac:picMk id="4" creationId="{52F90EC1-BB7E-4C70-B642-8D606286491D}"/>
          </ac:picMkLst>
        </pc:picChg>
        <pc:picChg chg="add del mod">
          <ac:chgData name="Kenneth Koay" userId="fbb5431a6b52bb8e" providerId="LiveId" clId="{A71E09CA-AAE8-4D5C-91A8-0AA9AA8FB58C}" dt="2020-07-04T09:04:24.394" v="6032" actId="478"/>
          <ac:picMkLst>
            <pc:docMk/>
            <pc:sldMk cId="4183792087" sldId="289"/>
            <ac:picMk id="6" creationId="{5806AB02-B822-484E-AFA6-1D65E9367DE6}"/>
          </ac:picMkLst>
        </pc:picChg>
        <pc:picChg chg="add mod">
          <ac:chgData name="Kenneth Koay" userId="fbb5431a6b52bb8e" providerId="LiveId" clId="{A71E09CA-AAE8-4D5C-91A8-0AA9AA8FB58C}" dt="2020-07-04T09:05:53.985" v="6039" actId="1076"/>
          <ac:picMkLst>
            <pc:docMk/>
            <pc:sldMk cId="4183792087" sldId="289"/>
            <ac:picMk id="8" creationId="{F66DD230-A070-480C-9FAC-96C2BAC7D7A6}"/>
          </ac:picMkLst>
        </pc:picChg>
        <pc:picChg chg="add del mod">
          <ac:chgData name="Kenneth Koay" userId="fbb5431a6b52bb8e" providerId="LiveId" clId="{A71E09CA-AAE8-4D5C-91A8-0AA9AA8FB58C}" dt="2020-07-04T09:13:48.744" v="6100" actId="478"/>
          <ac:picMkLst>
            <pc:docMk/>
            <pc:sldMk cId="4183792087" sldId="289"/>
            <ac:picMk id="10" creationId="{C43D032B-3315-4A20-8E71-31021121FC18}"/>
          </ac:picMkLst>
        </pc:picChg>
        <pc:picChg chg="add del mod">
          <ac:chgData name="Kenneth Koay" userId="fbb5431a6b52bb8e" providerId="LiveId" clId="{A71E09CA-AAE8-4D5C-91A8-0AA9AA8FB58C}" dt="2020-07-04T09:06:01.167" v="6042"/>
          <ac:picMkLst>
            <pc:docMk/>
            <pc:sldMk cId="4183792087" sldId="289"/>
            <ac:picMk id="12" creationId="{4BBB4773-C22F-479F-984D-4B01A9AA0C56}"/>
          </ac:picMkLst>
        </pc:picChg>
        <pc:picChg chg="del">
          <ac:chgData name="Kenneth Koay" userId="fbb5431a6b52bb8e" providerId="LiveId" clId="{A71E09CA-AAE8-4D5C-91A8-0AA9AA8FB58C}" dt="2020-07-04T09:03:48.656" v="6007" actId="478"/>
          <ac:picMkLst>
            <pc:docMk/>
            <pc:sldMk cId="4183792087" sldId="289"/>
            <ac:picMk id="13" creationId="{402B1DE2-63E4-4EA3-B65A-4EA4D92CB9AD}"/>
          </ac:picMkLst>
        </pc:picChg>
        <pc:picChg chg="add mod">
          <ac:chgData name="Kenneth Koay" userId="fbb5431a6b52bb8e" providerId="LiveId" clId="{A71E09CA-AAE8-4D5C-91A8-0AA9AA8FB58C}" dt="2020-07-04T10:55:39.818" v="6412" actId="1076"/>
          <ac:picMkLst>
            <pc:docMk/>
            <pc:sldMk cId="4183792087" sldId="289"/>
            <ac:picMk id="14" creationId="{8A67C40C-E208-4328-AB07-3D1F9371BDF4}"/>
          </ac:picMkLst>
        </pc:picChg>
        <pc:picChg chg="add mod">
          <ac:chgData name="Kenneth Koay" userId="fbb5431a6b52bb8e" providerId="LiveId" clId="{A71E09CA-AAE8-4D5C-91A8-0AA9AA8FB58C}" dt="2020-07-04T10:55:43.208" v="6413" actId="1076"/>
          <ac:picMkLst>
            <pc:docMk/>
            <pc:sldMk cId="4183792087" sldId="289"/>
            <ac:picMk id="16" creationId="{3E358646-6318-432A-BDB8-6370907EC686}"/>
          </ac:picMkLst>
        </pc:picChg>
      </pc:sldChg>
      <pc:sldChg chg="addSp delSp modSp add mod">
        <pc:chgData name="Kenneth Koay" userId="fbb5431a6b52bb8e" providerId="LiveId" clId="{A71E09CA-AAE8-4D5C-91A8-0AA9AA8FB58C}" dt="2020-07-04T10:57:02.938" v="6435"/>
        <pc:sldMkLst>
          <pc:docMk/>
          <pc:sldMk cId="3993030383" sldId="290"/>
        </pc:sldMkLst>
        <pc:spChg chg="mod">
          <ac:chgData name="Kenneth Koay" userId="fbb5431a6b52bb8e" providerId="LiveId" clId="{A71E09CA-AAE8-4D5C-91A8-0AA9AA8FB58C}" dt="2020-07-04T10:57:02.938" v="6435"/>
          <ac:spMkLst>
            <pc:docMk/>
            <pc:sldMk cId="3993030383" sldId="290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04T10:56:06.332" v="6417" actId="1076"/>
          <ac:spMkLst>
            <pc:docMk/>
            <pc:sldMk cId="3993030383" sldId="290"/>
            <ac:spMk id="15" creationId="{6DF0631E-EB8A-455C-A81E-84AA30EA0C6C}"/>
          </ac:spMkLst>
        </pc:spChg>
        <pc:picChg chg="add del mod">
          <ac:chgData name="Kenneth Koay" userId="fbb5431a6b52bb8e" providerId="LiveId" clId="{A71E09CA-AAE8-4D5C-91A8-0AA9AA8FB58C}" dt="2020-07-04T09:06:18.802" v="6055" actId="478"/>
          <ac:picMkLst>
            <pc:docMk/>
            <pc:sldMk cId="3993030383" sldId="290"/>
            <ac:picMk id="4" creationId="{3E536C13-4180-4292-9AF3-43DFFFB64D46}"/>
          </ac:picMkLst>
        </pc:picChg>
        <pc:picChg chg="add mod">
          <ac:chgData name="Kenneth Koay" userId="fbb5431a6b52bb8e" providerId="LiveId" clId="{A71E09CA-AAE8-4D5C-91A8-0AA9AA8FB58C}" dt="2020-07-04T09:08:39.468" v="6068" actId="1076"/>
          <ac:picMkLst>
            <pc:docMk/>
            <pc:sldMk cId="3993030383" sldId="290"/>
            <ac:picMk id="6" creationId="{1908D351-564F-4265-99D0-140A53BF502B}"/>
          </ac:picMkLst>
        </pc:picChg>
        <pc:picChg chg="del">
          <ac:chgData name="Kenneth Koay" userId="fbb5431a6b52bb8e" providerId="LiveId" clId="{A71E09CA-AAE8-4D5C-91A8-0AA9AA8FB58C}" dt="2020-07-04T09:06:10.699" v="6052" actId="478"/>
          <ac:picMkLst>
            <pc:docMk/>
            <pc:sldMk cId="3993030383" sldId="290"/>
            <ac:picMk id="8" creationId="{F66DD230-A070-480C-9FAC-96C2BAC7D7A6}"/>
          </ac:picMkLst>
        </pc:picChg>
        <pc:picChg chg="add del mod">
          <ac:chgData name="Kenneth Koay" userId="fbb5431a6b52bb8e" providerId="LiveId" clId="{A71E09CA-AAE8-4D5C-91A8-0AA9AA8FB58C}" dt="2020-07-04T09:14:00.972" v="6107" actId="478"/>
          <ac:picMkLst>
            <pc:docMk/>
            <pc:sldMk cId="3993030383" sldId="290"/>
            <ac:picMk id="9" creationId="{05020514-5AB9-4280-94D3-C56E7C8E98B4}"/>
          </ac:picMkLst>
        </pc:picChg>
        <pc:picChg chg="del">
          <ac:chgData name="Kenneth Koay" userId="fbb5431a6b52bb8e" providerId="LiveId" clId="{A71E09CA-AAE8-4D5C-91A8-0AA9AA8FB58C}" dt="2020-07-04T09:06:11.763" v="6053" actId="478"/>
          <ac:picMkLst>
            <pc:docMk/>
            <pc:sldMk cId="3993030383" sldId="290"/>
            <ac:picMk id="10" creationId="{C43D032B-3315-4A20-8E71-31021121FC18}"/>
          </ac:picMkLst>
        </pc:picChg>
        <pc:picChg chg="add mod">
          <ac:chgData name="Kenneth Koay" userId="fbb5431a6b52bb8e" providerId="LiveId" clId="{A71E09CA-AAE8-4D5C-91A8-0AA9AA8FB58C}" dt="2020-07-04T10:55:54.614" v="6415" actId="1076"/>
          <ac:picMkLst>
            <pc:docMk/>
            <pc:sldMk cId="3993030383" sldId="290"/>
            <ac:picMk id="12" creationId="{8DE92F45-739C-4449-A52B-7015BD78B3E4}"/>
          </ac:picMkLst>
        </pc:picChg>
        <pc:picChg chg="add mod">
          <ac:chgData name="Kenneth Koay" userId="fbb5431a6b52bb8e" providerId="LiveId" clId="{A71E09CA-AAE8-4D5C-91A8-0AA9AA8FB58C}" dt="2020-07-04T10:55:51.916" v="6414" actId="1076"/>
          <ac:picMkLst>
            <pc:docMk/>
            <pc:sldMk cId="3993030383" sldId="290"/>
            <ac:picMk id="14" creationId="{465BCCE7-16EF-4B7E-8532-D971E4C1B61A}"/>
          </ac:picMkLst>
        </pc:picChg>
      </pc:sldChg>
      <pc:sldChg chg="addSp delSp modSp add mod">
        <pc:chgData name="Kenneth Koay" userId="fbb5431a6b52bb8e" providerId="LiveId" clId="{A71E09CA-AAE8-4D5C-91A8-0AA9AA8FB58C}" dt="2020-07-04T17:01:45.145" v="6644" actId="1076"/>
        <pc:sldMkLst>
          <pc:docMk/>
          <pc:sldMk cId="585975265" sldId="291"/>
        </pc:sldMkLst>
        <pc:spChg chg="mod">
          <ac:chgData name="Kenneth Koay" userId="fbb5431a6b52bb8e" providerId="LiveId" clId="{A71E09CA-AAE8-4D5C-91A8-0AA9AA8FB58C}" dt="2020-07-04T11:00:42.777" v="6527" actId="20577"/>
          <ac:spMkLst>
            <pc:docMk/>
            <pc:sldMk cId="585975265" sldId="291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04T17:01:45.145" v="6644" actId="1076"/>
          <ac:spMkLst>
            <pc:docMk/>
            <pc:sldMk cId="585975265" sldId="291"/>
            <ac:spMk id="5" creationId="{EABD1DA5-C5DC-4D65-A590-7F20F843BEE2}"/>
          </ac:spMkLst>
        </pc:spChg>
        <pc:picChg chg="add mod">
          <ac:chgData name="Kenneth Koay" userId="fbb5431a6b52bb8e" providerId="LiveId" clId="{A71E09CA-AAE8-4D5C-91A8-0AA9AA8FB58C}" dt="2020-07-04T17:01:13.203" v="6583" actId="1076"/>
          <ac:picMkLst>
            <pc:docMk/>
            <pc:sldMk cId="585975265" sldId="291"/>
            <ac:picMk id="4" creationId="{2DBF7375-55C4-436E-A805-67C1A6E6D28F}"/>
          </ac:picMkLst>
        </pc:picChg>
        <pc:picChg chg="del">
          <ac:chgData name="Kenneth Koay" userId="fbb5431a6b52bb8e" providerId="LiveId" clId="{A71E09CA-AAE8-4D5C-91A8-0AA9AA8FB58C}" dt="2020-07-04T09:12:42.489" v="6070" actId="478"/>
          <ac:picMkLst>
            <pc:docMk/>
            <pc:sldMk cId="585975265" sldId="291"/>
            <ac:picMk id="6" creationId="{1908D351-564F-4265-99D0-140A53BF502B}"/>
          </ac:picMkLst>
        </pc:picChg>
        <pc:picChg chg="del">
          <ac:chgData name="Kenneth Koay" userId="fbb5431a6b52bb8e" providerId="LiveId" clId="{A71E09CA-AAE8-4D5C-91A8-0AA9AA8FB58C}" dt="2020-07-04T09:12:44.142" v="6071" actId="478"/>
          <ac:picMkLst>
            <pc:docMk/>
            <pc:sldMk cId="585975265" sldId="291"/>
            <ac:picMk id="9" creationId="{05020514-5AB9-4280-94D3-C56E7C8E98B4}"/>
          </ac:picMkLst>
        </pc:picChg>
      </pc:sldChg>
      <pc:sldChg chg="addSp delSp modSp add mod">
        <pc:chgData name="Kenneth Koay" userId="fbb5431a6b52bb8e" providerId="LiveId" clId="{A71E09CA-AAE8-4D5C-91A8-0AA9AA8FB58C}" dt="2020-07-04T10:57:05.795" v="6437"/>
        <pc:sldMkLst>
          <pc:docMk/>
          <pc:sldMk cId="3417393882" sldId="292"/>
        </pc:sldMkLst>
        <pc:spChg chg="mod">
          <ac:chgData name="Kenneth Koay" userId="fbb5431a6b52bb8e" providerId="LiveId" clId="{A71E09CA-AAE8-4D5C-91A8-0AA9AA8FB58C}" dt="2020-07-04T10:57:05.795" v="6437"/>
          <ac:spMkLst>
            <pc:docMk/>
            <pc:sldMk cId="3417393882" sldId="292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04T10:56:20.225" v="6419"/>
          <ac:spMkLst>
            <pc:docMk/>
            <pc:sldMk cId="3417393882" sldId="292"/>
            <ac:spMk id="10" creationId="{38052BA3-9657-41CE-950F-4640CFBF8E82}"/>
          </ac:spMkLst>
        </pc:spChg>
        <pc:picChg chg="add mod">
          <ac:chgData name="Kenneth Koay" userId="fbb5431a6b52bb8e" providerId="LiveId" clId="{A71E09CA-AAE8-4D5C-91A8-0AA9AA8FB58C}" dt="2020-07-04T10:56:22.281" v="6420" actId="1076"/>
          <ac:picMkLst>
            <pc:docMk/>
            <pc:sldMk cId="3417393882" sldId="292"/>
            <ac:picMk id="4" creationId="{806BBFBE-5CF6-4CD9-9E5B-AC2099260A23}"/>
          </ac:picMkLst>
        </pc:picChg>
        <pc:picChg chg="del">
          <ac:chgData name="Kenneth Koay" userId="fbb5431a6b52bb8e" providerId="LiveId" clId="{A71E09CA-AAE8-4D5C-91A8-0AA9AA8FB58C}" dt="2020-07-04T09:14:13.170" v="6109" actId="478"/>
          <ac:picMkLst>
            <pc:docMk/>
            <pc:sldMk cId="3417393882" sldId="292"/>
            <ac:picMk id="6" creationId="{1908D351-564F-4265-99D0-140A53BF502B}"/>
          </ac:picMkLst>
        </pc:picChg>
        <pc:picChg chg="add mod">
          <ac:chgData name="Kenneth Koay" userId="fbb5431a6b52bb8e" providerId="LiveId" clId="{A71E09CA-AAE8-4D5C-91A8-0AA9AA8FB58C}" dt="2020-07-04T10:53:01.593" v="6147" actId="1076"/>
          <ac:picMkLst>
            <pc:docMk/>
            <pc:sldMk cId="3417393882" sldId="292"/>
            <ac:picMk id="7" creationId="{D81EE3A5-C2C8-4B12-A2AF-E4A5FD4A8DAE}"/>
          </ac:picMkLst>
        </pc:picChg>
        <pc:picChg chg="mod">
          <ac:chgData name="Kenneth Koay" userId="fbb5431a6b52bb8e" providerId="LiveId" clId="{A71E09CA-AAE8-4D5C-91A8-0AA9AA8FB58C}" dt="2020-07-04T10:52:48.757" v="6144" actId="1076"/>
          <ac:picMkLst>
            <pc:docMk/>
            <pc:sldMk cId="3417393882" sldId="292"/>
            <ac:picMk id="9" creationId="{05020514-5AB9-4280-94D3-C56E7C8E98B4}"/>
          </ac:picMkLst>
        </pc:picChg>
      </pc:sldChg>
      <pc:sldChg chg="addSp delSp modSp add mod">
        <pc:chgData name="Kenneth Koay" userId="fbb5431a6b52bb8e" providerId="LiveId" clId="{A71E09CA-AAE8-4D5C-91A8-0AA9AA8FB58C}" dt="2020-07-04T10:56:58.355" v="6432" actId="20577"/>
        <pc:sldMkLst>
          <pc:docMk/>
          <pc:sldMk cId="3070520558" sldId="293"/>
        </pc:sldMkLst>
        <pc:spChg chg="mod">
          <ac:chgData name="Kenneth Koay" userId="fbb5431a6b52bb8e" providerId="LiveId" clId="{A71E09CA-AAE8-4D5C-91A8-0AA9AA8FB58C}" dt="2020-07-04T10:56:58.355" v="6432" actId="20577"/>
          <ac:spMkLst>
            <pc:docMk/>
            <pc:sldMk cId="3070520558" sldId="293"/>
            <ac:spMk id="2" creationId="{00000000-0000-0000-0000-000000000000}"/>
          </ac:spMkLst>
        </pc:spChg>
        <pc:picChg chg="add mod">
          <ac:chgData name="Kenneth Koay" userId="fbb5431a6b52bb8e" providerId="LiveId" clId="{A71E09CA-AAE8-4D5C-91A8-0AA9AA8FB58C}" dt="2020-07-04T10:52:24.910" v="6138" actId="1076"/>
          <ac:picMkLst>
            <pc:docMk/>
            <pc:sldMk cId="3070520558" sldId="293"/>
            <ac:picMk id="4" creationId="{BC2D6752-282C-4469-A918-9663A38FA6D0}"/>
          </ac:picMkLst>
        </pc:picChg>
        <pc:picChg chg="add mod">
          <ac:chgData name="Kenneth Koay" userId="fbb5431a6b52bb8e" providerId="LiveId" clId="{A71E09CA-AAE8-4D5C-91A8-0AA9AA8FB58C}" dt="2020-07-04T10:52:28.842" v="6139" actId="1076"/>
          <ac:picMkLst>
            <pc:docMk/>
            <pc:sldMk cId="3070520558" sldId="293"/>
            <ac:picMk id="6" creationId="{F5830F25-8580-41A9-A9D8-D13C641B259D}"/>
          </ac:picMkLst>
        </pc:picChg>
        <pc:picChg chg="del">
          <ac:chgData name="Kenneth Koay" userId="fbb5431a6b52bb8e" providerId="LiveId" clId="{A71E09CA-AAE8-4D5C-91A8-0AA9AA8FB58C}" dt="2020-07-04T09:14:25.123" v="6114" actId="478"/>
          <ac:picMkLst>
            <pc:docMk/>
            <pc:sldMk cId="3070520558" sldId="293"/>
            <ac:picMk id="8" creationId="{F66DD230-A070-480C-9FAC-96C2BAC7D7A6}"/>
          </ac:picMkLst>
        </pc:picChg>
        <pc:picChg chg="add mod">
          <ac:chgData name="Kenneth Koay" userId="fbb5431a6b52bb8e" providerId="LiveId" clId="{A71E09CA-AAE8-4D5C-91A8-0AA9AA8FB58C}" dt="2020-07-04T10:52:20.638" v="6137" actId="14100"/>
          <ac:picMkLst>
            <pc:docMk/>
            <pc:sldMk cId="3070520558" sldId="293"/>
            <ac:picMk id="9" creationId="{D839B935-6A8F-4813-8A84-AE64FD944605}"/>
          </ac:picMkLst>
        </pc:picChg>
      </pc:sldChg>
      <pc:sldChg chg="add del">
        <pc:chgData name="Kenneth Koay" userId="fbb5431a6b52bb8e" providerId="LiveId" clId="{A71E09CA-AAE8-4D5C-91A8-0AA9AA8FB58C}" dt="2020-07-04T09:14:15.638" v="6110" actId="47"/>
        <pc:sldMkLst>
          <pc:docMk/>
          <pc:sldMk cId="3987357349" sldId="293"/>
        </pc:sldMkLst>
      </pc:sldChg>
      <pc:sldChg chg="new del">
        <pc:chgData name="Kenneth Koay" userId="fbb5431a6b52bb8e" providerId="LiveId" clId="{A71E09CA-AAE8-4D5C-91A8-0AA9AA8FB58C}" dt="2020-07-04T11:00:12.454" v="6470" actId="47"/>
        <pc:sldMkLst>
          <pc:docMk/>
          <pc:sldMk cId="2290785192" sldId="294"/>
        </pc:sldMkLst>
      </pc:sldChg>
      <pc:sldChg chg="addSp delSp modSp add mod">
        <pc:chgData name="Kenneth Koay" userId="fbb5431a6b52bb8e" providerId="LiveId" clId="{A71E09CA-AAE8-4D5C-91A8-0AA9AA8FB58C}" dt="2020-07-04T16:59:49.998" v="6582" actId="1076"/>
        <pc:sldMkLst>
          <pc:docMk/>
          <pc:sldMk cId="3552061903" sldId="294"/>
        </pc:sldMkLst>
        <pc:spChg chg="mod">
          <ac:chgData name="Kenneth Koay" userId="fbb5431a6b52bb8e" providerId="LiveId" clId="{A71E09CA-AAE8-4D5C-91A8-0AA9AA8FB58C}" dt="2020-07-04T16:57:01.085" v="6566" actId="1076"/>
          <ac:spMkLst>
            <pc:docMk/>
            <pc:sldMk cId="3552061903" sldId="294"/>
            <ac:spMk id="2" creationId="{00000000-0000-0000-0000-000000000000}"/>
          </ac:spMkLst>
        </pc:spChg>
        <pc:picChg chg="del">
          <ac:chgData name="Kenneth Koay" userId="fbb5431a6b52bb8e" providerId="LiveId" clId="{A71E09CA-AAE8-4D5C-91A8-0AA9AA8FB58C}" dt="2020-07-04T11:00:24.026" v="6491" actId="478"/>
          <ac:picMkLst>
            <pc:docMk/>
            <pc:sldMk cId="3552061903" sldId="294"/>
            <ac:picMk id="4" creationId="{2DBF7375-55C4-436E-A805-67C1A6E6D28F}"/>
          </ac:picMkLst>
        </pc:picChg>
        <pc:picChg chg="add del mod">
          <ac:chgData name="Kenneth Koay" userId="fbb5431a6b52bb8e" providerId="LiveId" clId="{A71E09CA-AAE8-4D5C-91A8-0AA9AA8FB58C}" dt="2020-07-04T16:59:33.969" v="6577" actId="478"/>
          <ac:picMkLst>
            <pc:docMk/>
            <pc:sldMk cId="3552061903" sldId="294"/>
            <ac:picMk id="5" creationId="{8392C300-DFA2-4942-993D-F46738DA9281}"/>
          </ac:picMkLst>
        </pc:picChg>
        <pc:picChg chg="add del mod modCrop">
          <ac:chgData name="Kenneth Koay" userId="fbb5431a6b52bb8e" providerId="LiveId" clId="{A71E09CA-AAE8-4D5C-91A8-0AA9AA8FB58C}" dt="2020-07-04T16:51:47.017" v="6535" actId="478"/>
          <ac:picMkLst>
            <pc:docMk/>
            <pc:sldMk cId="3552061903" sldId="294"/>
            <ac:picMk id="7" creationId="{D498A3F6-2820-4A06-B2E2-54FF0EE5E084}"/>
          </ac:picMkLst>
        </pc:picChg>
        <pc:picChg chg="add del mod modCrop">
          <ac:chgData name="Kenneth Koay" userId="fbb5431a6b52bb8e" providerId="LiveId" clId="{A71E09CA-AAE8-4D5C-91A8-0AA9AA8FB58C}" dt="2020-07-04T16:53:21.030" v="6546" actId="478"/>
          <ac:picMkLst>
            <pc:docMk/>
            <pc:sldMk cId="3552061903" sldId="294"/>
            <ac:picMk id="8" creationId="{43662B5A-6DC9-4F15-AEEE-CD0DF28683B1}"/>
          </ac:picMkLst>
        </pc:picChg>
        <pc:picChg chg="add del mod modCrop">
          <ac:chgData name="Kenneth Koay" userId="fbb5431a6b52bb8e" providerId="LiveId" clId="{A71E09CA-AAE8-4D5C-91A8-0AA9AA8FB58C}" dt="2020-07-04T16:58:34.930" v="6571" actId="478"/>
          <ac:picMkLst>
            <pc:docMk/>
            <pc:sldMk cId="3552061903" sldId="294"/>
            <ac:picMk id="9" creationId="{BF799934-C5F7-4CE0-8DFF-49DC159B6D8C}"/>
          </ac:picMkLst>
        </pc:picChg>
        <pc:picChg chg="add del mod modCrop">
          <ac:chgData name="Kenneth Koay" userId="fbb5431a6b52bb8e" providerId="LiveId" clId="{A71E09CA-AAE8-4D5C-91A8-0AA9AA8FB58C}" dt="2020-07-04T16:58:33.563" v="6570" actId="478"/>
          <ac:picMkLst>
            <pc:docMk/>
            <pc:sldMk cId="3552061903" sldId="294"/>
            <ac:picMk id="10" creationId="{DD368A7A-DA55-4FEF-874A-221E0E9ECDA1}"/>
          </ac:picMkLst>
        </pc:picChg>
        <pc:picChg chg="add del mod modCrop">
          <ac:chgData name="Kenneth Koay" userId="fbb5431a6b52bb8e" providerId="LiveId" clId="{A71E09CA-AAE8-4D5C-91A8-0AA9AA8FB58C}" dt="2020-07-04T16:59:35.212" v="6578" actId="478"/>
          <ac:picMkLst>
            <pc:docMk/>
            <pc:sldMk cId="3552061903" sldId="294"/>
            <ac:picMk id="11" creationId="{DD8EB9E5-4240-43B9-8E81-EB81F1F7596C}"/>
          </ac:picMkLst>
        </pc:picChg>
        <pc:picChg chg="add mod modCrop">
          <ac:chgData name="Kenneth Koay" userId="fbb5431a6b52bb8e" providerId="LiveId" clId="{A71E09CA-AAE8-4D5C-91A8-0AA9AA8FB58C}" dt="2020-07-04T16:59:49.998" v="6582" actId="1076"/>
          <ac:picMkLst>
            <pc:docMk/>
            <pc:sldMk cId="3552061903" sldId="294"/>
            <ac:picMk id="13" creationId="{866ACD26-0A49-492D-B083-6A6D3ED89CC6}"/>
          </ac:picMkLst>
        </pc:picChg>
      </pc:sldChg>
      <pc:sldChg chg="add del">
        <pc:chgData name="Kenneth Koay" userId="fbb5431a6b52bb8e" providerId="LiveId" clId="{A71E09CA-AAE8-4D5C-91A8-0AA9AA8FB58C}" dt="2020-07-04T17:02:03.352" v="6645" actId="47"/>
        <pc:sldMkLst>
          <pc:docMk/>
          <pc:sldMk cId="232567608" sldId="295"/>
        </pc:sldMkLst>
      </pc:sldChg>
      <pc:sldChg chg="modSp add mod">
        <pc:chgData name="Kenneth Koay" userId="fbb5431a6b52bb8e" providerId="LiveId" clId="{A71E09CA-AAE8-4D5C-91A8-0AA9AA8FB58C}" dt="2020-07-04T17:08:27.794" v="6667" actId="20577"/>
        <pc:sldMkLst>
          <pc:docMk/>
          <pc:sldMk cId="3983199571" sldId="295"/>
        </pc:sldMkLst>
        <pc:spChg chg="mod">
          <ac:chgData name="Kenneth Koay" userId="fbb5431a6b52bb8e" providerId="LiveId" clId="{A71E09CA-AAE8-4D5C-91A8-0AA9AA8FB58C}" dt="2020-07-04T17:08:27.794" v="6667" actId="20577"/>
          <ac:spMkLst>
            <pc:docMk/>
            <pc:sldMk cId="3983199571" sldId="295"/>
            <ac:spMk id="2" creationId="{00000000-0000-0000-0000-000000000000}"/>
          </ac:spMkLst>
        </pc:spChg>
      </pc:sldChg>
      <pc:sldChg chg="delSp modSp add mod">
        <pc:chgData name="Kenneth Koay" userId="fbb5431a6b52bb8e" providerId="LiveId" clId="{A71E09CA-AAE8-4D5C-91A8-0AA9AA8FB58C}" dt="2020-07-20T12:20:32.025" v="10196"/>
        <pc:sldMkLst>
          <pc:docMk/>
          <pc:sldMk cId="728050983" sldId="296"/>
        </pc:sldMkLst>
        <pc:spChg chg="mod">
          <ac:chgData name="Kenneth Koay" userId="fbb5431a6b52bb8e" providerId="LiveId" clId="{A71E09CA-AAE8-4D5C-91A8-0AA9AA8FB58C}" dt="2020-07-04T17:18:18.031" v="6982" actId="20577"/>
          <ac:spMkLst>
            <pc:docMk/>
            <pc:sldMk cId="728050983" sldId="296"/>
            <ac:spMk id="2" creationId="{00000000-0000-0000-0000-000000000000}"/>
          </ac:spMkLst>
        </pc:spChg>
        <pc:spChg chg="mod">
          <ac:chgData name="Kenneth Koay" userId="fbb5431a6b52bb8e" providerId="LiveId" clId="{A71E09CA-AAE8-4D5C-91A8-0AA9AA8FB58C}" dt="2020-07-20T12:20:32.025" v="10196"/>
          <ac:spMkLst>
            <pc:docMk/>
            <pc:sldMk cId="728050983" sldId="296"/>
            <ac:spMk id="5" creationId="{EABD1DA5-C5DC-4D65-A590-7F20F843BEE2}"/>
          </ac:spMkLst>
        </pc:spChg>
        <pc:picChg chg="del">
          <ac:chgData name="Kenneth Koay" userId="fbb5431a6b52bb8e" providerId="LiveId" clId="{A71E09CA-AAE8-4D5C-91A8-0AA9AA8FB58C}" dt="2020-07-04T17:08:51.596" v="6669" actId="478"/>
          <ac:picMkLst>
            <pc:docMk/>
            <pc:sldMk cId="728050983" sldId="296"/>
            <ac:picMk id="4" creationId="{2DBF7375-55C4-436E-A805-67C1A6E6D28F}"/>
          </ac:picMkLst>
        </pc:picChg>
      </pc:sldChg>
      <pc:sldChg chg="addSp delSp modSp add mod">
        <pc:chgData name="Kenneth Koay" userId="fbb5431a6b52bb8e" providerId="LiveId" clId="{A71E09CA-AAE8-4D5C-91A8-0AA9AA8FB58C}" dt="2020-07-04T17:20:36.480" v="7075" actId="1076"/>
        <pc:sldMkLst>
          <pc:docMk/>
          <pc:sldMk cId="928232440" sldId="297"/>
        </pc:sldMkLst>
        <pc:spChg chg="mod">
          <ac:chgData name="Kenneth Koay" userId="fbb5431a6b52bb8e" providerId="LiveId" clId="{A71E09CA-AAE8-4D5C-91A8-0AA9AA8FB58C}" dt="2020-07-04T17:20:05.082" v="7038" actId="20577"/>
          <ac:spMkLst>
            <pc:docMk/>
            <pc:sldMk cId="928232440" sldId="297"/>
            <ac:spMk id="2" creationId="{00000000-0000-0000-0000-000000000000}"/>
          </ac:spMkLst>
        </pc:spChg>
        <pc:spChg chg="add mod">
          <ac:chgData name="Kenneth Koay" userId="fbb5431a6b52bb8e" providerId="LiveId" clId="{A71E09CA-AAE8-4D5C-91A8-0AA9AA8FB58C}" dt="2020-07-04T17:20:36.480" v="7075" actId="1076"/>
          <ac:spMkLst>
            <pc:docMk/>
            <pc:sldMk cId="928232440" sldId="297"/>
            <ac:spMk id="3" creationId="{A9AAE526-1A39-47A2-AD32-55091CBED19F}"/>
          </ac:spMkLst>
        </pc:spChg>
        <pc:spChg chg="add del mod">
          <ac:chgData name="Kenneth Koay" userId="fbb5431a6b52bb8e" providerId="LiveId" clId="{A71E09CA-AAE8-4D5C-91A8-0AA9AA8FB58C}" dt="2020-07-04T17:14:53.590" v="6916"/>
          <ac:spMkLst>
            <pc:docMk/>
            <pc:sldMk cId="928232440" sldId="297"/>
            <ac:spMk id="4" creationId="{6D2B3347-46C6-4474-BC5D-828A32AD0764}"/>
          </ac:spMkLst>
        </pc:spChg>
        <pc:spChg chg="del">
          <ac:chgData name="Kenneth Koay" userId="fbb5431a6b52bb8e" providerId="LiveId" clId="{A71E09CA-AAE8-4D5C-91A8-0AA9AA8FB58C}" dt="2020-07-04T17:14:58.820" v="6918" actId="478"/>
          <ac:spMkLst>
            <pc:docMk/>
            <pc:sldMk cId="928232440" sldId="297"/>
            <ac:spMk id="5" creationId="{EABD1DA5-C5DC-4D65-A590-7F20F843BEE2}"/>
          </ac:spMkLst>
        </pc:spChg>
        <pc:spChg chg="add mod">
          <ac:chgData name="Kenneth Koay" userId="fbb5431a6b52bb8e" providerId="LiveId" clId="{A71E09CA-AAE8-4D5C-91A8-0AA9AA8FB58C}" dt="2020-07-04T17:20:29.826" v="7073" actId="1076"/>
          <ac:spMkLst>
            <pc:docMk/>
            <pc:sldMk cId="928232440" sldId="297"/>
            <ac:spMk id="6" creationId="{9DA76B13-B695-4F85-98B1-AF03CEC33D5A}"/>
          </ac:spMkLst>
        </pc:spChg>
      </pc:sldChg>
      <pc:sldChg chg="modSp new del mod modTransition">
        <pc:chgData name="Kenneth Koay" userId="fbb5431a6b52bb8e" providerId="LiveId" clId="{A71E09CA-AAE8-4D5C-91A8-0AA9AA8FB58C}" dt="2020-07-20T11:21:22.844" v="9409" actId="47"/>
        <pc:sldMkLst>
          <pc:docMk/>
          <pc:sldMk cId="2779021632" sldId="298"/>
        </pc:sldMkLst>
        <pc:spChg chg="mod">
          <ac:chgData name="Kenneth Koay" userId="fbb5431a6b52bb8e" providerId="LiveId" clId="{A71E09CA-AAE8-4D5C-91A8-0AA9AA8FB58C}" dt="2020-07-09T12:07:29.319" v="7446" actId="20577"/>
          <ac:spMkLst>
            <pc:docMk/>
            <pc:sldMk cId="2779021632" sldId="298"/>
            <ac:spMk id="2" creationId="{97B7AF46-24F9-4096-A79C-D42836A9F3F2}"/>
          </ac:spMkLst>
        </pc:spChg>
        <pc:spChg chg="mod">
          <ac:chgData name="Kenneth Koay" userId="fbb5431a6b52bb8e" providerId="LiveId" clId="{A71E09CA-AAE8-4D5C-91A8-0AA9AA8FB58C}" dt="2020-07-19T10:08:19.129" v="8562" actId="20577"/>
          <ac:spMkLst>
            <pc:docMk/>
            <pc:sldMk cId="2779021632" sldId="298"/>
            <ac:spMk id="3" creationId="{4928E984-578F-4246-AB41-8FE2663689BA}"/>
          </ac:spMkLst>
        </pc:spChg>
      </pc:sldChg>
      <pc:sldChg chg="modSp add mod">
        <pc:chgData name="Kenneth Koay" userId="fbb5431a6b52bb8e" providerId="LiveId" clId="{A71E09CA-AAE8-4D5C-91A8-0AA9AA8FB58C}" dt="2020-07-20T11:21:48.480" v="9475" actId="20577"/>
        <pc:sldMkLst>
          <pc:docMk/>
          <pc:sldMk cId="2786198959" sldId="299"/>
        </pc:sldMkLst>
        <pc:spChg chg="mod">
          <ac:chgData name="Kenneth Koay" userId="fbb5431a6b52bb8e" providerId="LiveId" clId="{A71E09CA-AAE8-4D5C-91A8-0AA9AA8FB58C}" dt="2020-07-20T11:21:48.480" v="9475" actId="20577"/>
          <ac:spMkLst>
            <pc:docMk/>
            <pc:sldMk cId="2786198959" sldId="299"/>
            <ac:spMk id="3" creationId="{C1D6A9F7-78FD-4FD4-A6A3-00C9D126B271}"/>
          </ac:spMkLst>
        </pc:spChg>
      </pc:sldChg>
      <pc:sldChg chg="addSp delSp modSp new mod">
        <pc:chgData name="Kenneth Koay" userId="fbb5431a6b52bb8e" providerId="LiveId" clId="{A71E09CA-AAE8-4D5C-91A8-0AA9AA8FB58C}" dt="2020-07-20T16:07:34.348" v="10377" actId="20577"/>
        <pc:sldMkLst>
          <pc:docMk/>
          <pc:sldMk cId="2309820537" sldId="300"/>
        </pc:sldMkLst>
        <pc:spChg chg="mod">
          <ac:chgData name="Kenneth Koay" userId="fbb5431a6b52bb8e" providerId="LiveId" clId="{A71E09CA-AAE8-4D5C-91A8-0AA9AA8FB58C}" dt="2020-07-20T12:28:11.903" v="10276" actId="20577"/>
          <ac:spMkLst>
            <pc:docMk/>
            <pc:sldMk cId="2309820537" sldId="300"/>
            <ac:spMk id="2" creationId="{8F7E2FA9-E5E9-42B9-8EDA-C49DB2C6E91A}"/>
          </ac:spMkLst>
        </pc:spChg>
        <pc:spChg chg="mod">
          <ac:chgData name="Kenneth Koay" userId="fbb5431a6b52bb8e" providerId="LiveId" clId="{A71E09CA-AAE8-4D5C-91A8-0AA9AA8FB58C}" dt="2020-07-20T11:42:51.962" v="10078" actId="1076"/>
          <ac:spMkLst>
            <pc:docMk/>
            <pc:sldMk cId="2309820537" sldId="300"/>
            <ac:spMk id="3" creationId="{B63F7862-CFC6-43D8-8906-42B74ACCE96A}"/>
          </ac:spMkLst>
        </pc:spChg>
        <pc:spChg chg="mod">
          <ac:chgData name="Kenneth Koay" userId="fbb5431a6b52bb8e" providerId="LiveId" clId="{A71E09CA-AAE8-4D5C-91A8-0AA9AA8FB58C}" dt="2020-07-20T16:07:34.348" v="10377" actId="20577"/>
          <ac:spMkLst>
            <pc:docMk/>
            <pc:sldMk cId="2309820537" sldId="300"/>
            <ac:spMk id="4" creationId="{31E77ED7-21A5-4A46-B46D-0032A993E0FC}"/>
          </ac:spMkLst>
        </pc:spChg>
        <pc:spChg chg="mod">
          <ac:chgData name="Kenneth Koay" userId="fbb5431a6b52bb8e" providerId="LiveId" clId="{A71E09CA-AAE8-4D5C-91A8-0AA9AA8FB58C}" dt="2020-07-20T11:42:46.052" v="10076" actId="1076"/>
          <ac:spMkLst>
            <pc:docMk/>
            <pc:sldMk cId="2309820537" sldId="300"/>
            <ac:spMk id="5" creationId="{35629CDA-E9D9-4998-B649-124D67F05B42}"/>
          </ac:spMkLst>
        </pc:spChg>
        <pc:spChg chg="mod">
          <ac:chgData name="Kenneth Koay" userId="fbb5431a6b52bb8e" providerId="LiveId" clId="{A71E09CA-AAE8-4D5C-91A8-0AA9AA8FB58C}" dt="2020-07-20T16:04:05.719" v="10356" actId="27636"/>
          <ac:spMkLst>
            <pc:docMk/>
            <pc:sldMk cId="2309820537" sldId="300"/>
            <ac:spMk id="6" creationId="{5C457528-39AE-40CE-8F66-46C3617954DB}"/>
          </ac:spMkLst>
        </pc:spChg>
        <pc:spChg chg="add del mod">
          <ac:chgData name="Kenneth Koay" userId="fbb5431a6b52bb8e" providerId="LiveId" clId="{A71E09CA-AAE8-4D5C-91A8-0AA9AA8FB58C}" dt="2020-07-20T11:26:26.355" v="9540"/>
          <ac:spMkLst>
            <pc:docMk/>
            <pc:sldMk cId="2309820537" sldId="300"/>
            <ac:spMk id="7" creationId="{742D962F-4FE0-4267-8736-712FC5FE39EC}"/>
          </ac:spMkLst>
        </pc:spChg>
        <pc:spChg chg="add mod">
          <ac:chgData name="Kenneth Koay" userId="fbb5431a6b52bb8e" providerId="LiveId" clId="{A71E09CA-AAE8-4D5C-91A8-0AA9AA8FB58C}" dt="2020-07-20T11:26:39.915" v="9543" actId="1076"/>
          <ac:spMkLst>
            <pc:docMk/>
            <pc:sldMk cId="2309820537" sldId="300"/>
            <ac:spMk id="8" creationId="{BF725D93-DC57-4978-AE25-319723A83087}"/>
          </ac:spMkLst>
        </pc:spChg>
        <pc:spChg chg="add del mod">
          <ac:chgData name="Kenneth Koay" userId="fbb5431a6b52bb8e" providerId="LiveId" clId="{A71E09CA-AAE8-4D5C-91A8-0AA9AA8FB58C}" dt="2020-07-20T11:33:31.076" v="9955" actId="478"/>
          <ac:spMkLst>
            <pc:docMk/>
            <pc:sldMk cId="2309820537" sldId="300"/>
            <ac:spMk id="14" creationId="{5808CA22-E957-491D-9EBD-F1434619CA97}"/>
          </ac:spMkLst>
        </pc:spChg>
        <pc:picChg chg="add del mod">
          <ac:chgData name="Kenneth Koay" userId="fbb5431a6b52bb8e" providerId="LiveId" clId="{A71E09CA-AAE8-4D5C-91A8-0AA9AA8FB58C}" dt="2020-07-20T11:26:26.355" v="9540"/>
          <ac:picMkLst>
            <pc:docMk/>
            <pc:sldMk cId="2309820537" sldId="300"/>
            <ac:picMk id="3074" creationId="{23BFDC29-75F5-4FE9-A4EB-3C89A20F5688}"/>
          </ac:picMkLst>
        </pc:picChg>
        <pc:picChg chg="add del mod">
          <ac:chgData name="Kenneth Koay" userId="fbb5431a6b52bb8e" providerId="LiveId" clId="{A71E09CA-AAE8-4D5C-91A8-0AA9AA8FB58C}" dt="2020-07-20T11:26:26.355" v="9540"/>
          <ac:picMkLst>
            <pc:docMk/>
            <pc:sldMk cId="2309820537" sldId="300"/>
            <ac:picMk id="3075" creationId="{A1479D4A-7E6B-46EA-B790-6379F4CA11F1}"/>
          </ac:picMkLst>
        </pc:picChg>
        <pc:picChg chg="add del mod">
          <ac:chgData name="Kenneth Koay" userId="fbb5431a6b52bb8e" providerId="LiveId" clId="{A71E09CA-AAE8-4D5C-91A8-0AA9AA8FB58C}" dt="2020-07-20T11:26:26.355" v="9540"/>
          <ac:picMkLst>
            <pc:docMk/>
            <pc:sldMk cId="2309820537" sldId="300"/>
            <ac:picMk id="3076" creationId="{92653872-A5E8-4D58-972A-802F20E5A0DD}"/>
          </ac:picMkLst>
        </pc:picChg>
        <pc:picChg chg="add mod">
          <ac:chgData name="Kenneth Koay" userId="fbb5431a6b52bb8e" providerId="LiveId" clId="{A71E09CA-AAE8-4D5C-91A8-0AA9AA8FB58C}" dt="2020-07-20T11:26:39.915" v="9543" actId="1076"/>
          <ac:picMkLst>
            <pc:docMk/>
            <pc:sldMk cId="2309820537" sldId="300"/>
            <ac:picMk id="3078" creationId="{DA3AB662-171D-4E3A-A1B6-E9B302922752}"/>
          </ac:picMkLst>
        </pc:picChg>
      </pc:sldChg>
      <pc:sldChg chg="addSp delSp modSp add del mod">
        <pc:chgData name="Kenneth Koay" userId="fbb5431a6b52bb8e" providerId="LiveId" clId="{A71E09CA-AAE8-4D5C-91A8-0AA9AA8FB58C}" dt="2020-07-20T11:15:21.519" v="9353" actId="47"/>
        <pc:sldMkLst>
          <pc:docMk/>
          <pc:sldMk cId="2612181101" sldId="300"/>
        </pc:sldMkLst>
        <pc:spChg chg="del">
          <ac:chgData name="Kenneth Koay" userId="fbb5431a6b52bb8e" providerId="LiveId" clId="{A71E09CA-AAE8-4D5C-91A8-0AA9AA8FB58C}" dt="2020-07-20T10:46:52.718" v="8959" actId="478"/>
          <ac:spMkLst>
            <pc:docMk/>
            <pc:sldMk cId="2612181101" sldId="300"/>
            <ac:spMk id="2" creationId="{2BF95E15-B723-477C-A0D6-B714EC028C4D}"/>
          </ac:spMkLst>
        </pc:spChg>
        <pc:spChg chg="del">
          <ac:chgData name="Kenneth Koay" userId="fbb5431a6b52bb8e" providerId="LiveId" clId="{A71E09CA-AAE8-4D5C-91A8-0AA9AA8FB58C}" dt="2020-07-20T10:46:48.792" v="8957" actId="478"/>
          <ac:spMkLst>
            <pc:docMk/>
            <pc:sldMk cId="2612181101" sldId="300"/>
            <ac:spMk id="3" creationId="{6C888389-9756-4A46-B6A1-728CFCB0686B}"/>
          </ac:spMkLst>
        </pc:spChg>
        <pc:spChg chg="del">
          <ac:chgData name="Kenneth Koay" userId="fbb5431a6b52bb8e" providerId="LiveId" clId="{A71E09CA-AAE8-4D5C-91A8-0AA9AA8FB58C}" dt="2020-07-20T10:46:46.259" v="8956" actId="478"/>
          <ac:spMkLst>
            <pc:docMk/>
            <pc:sldMk cId="2612181101" sldId="300"/>
            <ac:spMk id="4" creationId="{A7826B88-D528-4437-A26D-67871084A954}"/>
          </ac:spMkLst>
        </pc:spChg>
        <pc:spChg chg="add del mod">
          <ac:chgData name="Kenneth Koay" userId="fbb5431a6b52bb8e" providerId="LiveId" clId="{A71E09CA-AAE8-4D5C-91A8-0AA9AA8FB58C}" dt="2020-07-20T10:52:48.879" v="9005" actId="478"/>
          <ac:spMkLst>
            <pc:docMk/>
            <pc:sldMk cId="2612181101" sldId="300"/>
            <ac:spMk id="5" creationId="{D4918069-C9F8-428E-8B8F-D067FEB18B51}"/>
          </ac:spMkLst>
        </pc:spChg>
        <pc:spChg chg="add mod">
          <ac:chgData name="Kenneth Koay" userId="fbb5431a6b52bb8e" providerId="LiveId" clId="{A71E09CA-AAE8-4D5C-91A8-0AA9AA8FB58C}" dt="2020-07-20T11:12:37.934" v="9348" actId="1076"/>
          <ac:spMkLst>
            <pc:docMk/>
            <pc:sldMk cId="2612181101" sldId="300"/>
            <ac:spMk id="12" creationId="{75FEB72D-7CB4-4D3B-A5E8-2856C916BCBC}"/>
          </ac:spMkLst>
        </pc:spChg>
        <pc:spChg chg="add mod">
          <ac:chgData name="Kenneth Koay" userId="fbb5431a6b52bb8e" providerId="LiveId" clId="{A71E09CA-AAE8-4D5C-91A8-0AA9AA8FB58C}" dt="2020-07-20T11:12:45.866" v="9351" actId="1076"/>
          <ac:spMkLst>
            <pc:docMk/>
            <pc:sldMk cId="2612181101" sldId="300"/>
            <ac:spMk id="31" creationId="{D199EC31-2754-4EA7-99F7-07C5A850F5A4}"/>
          </ac:spMkLst>
        </pc:spChg>
        <pc:spChg chg="add mod">
          <ac:chgData name="Kenneth Koay" userId="fbb5431a6b52bb8e" providerId="LiveId" clId="{A71E09CA-AAE8-4D5C-91A8-0AA9AA8FB58C}" dt="2020-07-20T11:12:47.749" v="9352" actId="1076"/>
          <ac:spMkLst>
            <pc:docMk/>
            <pc:sldMk cId="2612181101" sldId="300"/>
            <ac:spMk id="32" creationId="{51D29FB1-2ABC-481B-84BB-3578963A8490}"/>
          </ac:spMkLst>
        </pc:spChg>
        <pc:spChg chg="add mod">
          <ac:chgData name="Kenneth Koay" userId="fbb5431a6b52bb8e" providerId="LiveId" clId="{A71E09CA-AAE8-4D5C-91A8-0AA9AA8FB58C}" dt="2020-07-20T11:12:18.945" v="9341" actId="1076"/>
          <ac:spMkLst>
            <pc:docMk/>
            <pc:sldMk cId="2612181101" sldId="300"/>
            <ac:spMk id="34" creationId="{EC7FE5B4-F888-4A36-B8E9-16167D88AC6B}"/>
          </ac:spMkLst>
        </pc:spChg>
        <pc:spChg chg="add mod">
          <ac:chgData name="Kenneth Koay" userId="fbb5431a6b52bb8e" providerId="LiveId" clId="{A71E09CA-AAE8-4D5C-91A8-0AA9AA8FB58C}" dt="2020-07-20T11:12:25.439" v="9344" actId="1076"/>
          <ac:spMkLst>
            <pc:docMk/>
            <pc:sldMk cId="2612181101" sldId="300"/>
            <ac:spMk id="37" creationId="{4720C907-ED2C-4333-8869-3D9E6E387487}"/>
          </ac:spMkLst>
        </pc:spChg>
        <pc:spChg chg="add mod">
          <ac:chgData name="Kenneth Koay" userId="fbb5431a6b52bb8e" providerId="LiveId" clId="{A71E09CA-AAE8-4D5C-91A8-0AA9AA8FB58C}" dt="2020-07-20T11:12:31.167" v="9347" actId="1076"/>
          <ac:spMkLst>
            <pc:docMk/>
            <pc:sldMk cId="2612181101" sldId="300"/>
            <ac:spMk id="43" creationId="{19C6705B-682F-44FC-8A26-822DE35CA464}"/>
          </ac:spMkLst>
        </pc:spChg>
        <pc:picChg chg="mod">
          <ac:chgData name="Kenneth Koay" userId="fbb5431a6b52bb8e" providerId="LiveId" clId="{A71E09CA-AAE8-4D5C-91A8-0AA9AA8FB58C}" dt="2020-07-20T11:12:27.925" v="9346" actId="1076"/>
          <ac:picMkLst>
            <pc:docMk/>
            <pc:sldMk cId="2612181101" sldId="300"/>
            <ac:picMk id="6" creationId="{C597C302-96F0-4FB0-9960-5C84793D15B5}"/>
          </ac:picMkLst>
        </pc:picChg>
        <pc:cxnChg chg="add del">
          <ac:chgData name="Kenneth Koay" userId="fbb5431a6b52bb8e" providerId="LiveId" clId="{A71E09CA-AAE8-4D5C-91A8-0AA9AA8FB58C}" dt="2020-07-20T10:48:40.952" v="8987" actId="11529"/>
          <ac:cxnSpMkLst>
            <pc:docMk/>
            <pc:sldMk cId="2612181101" sldId="300"/>
            <ac:cxnSpMk id="8" creationId="{BBE77324-A637-4C9B-9D62-947B8A55E807}"/>
          </ac:cxnSpMkLst>
        </pc:cxnChg>
        <pc:cxnChg chg="add del mod">
          <ac:chgData name="Kenneth Koay" userId="fbb5431a6b52bb8e" providerId="LiveId" clId="{A71E09CA-AAE8-4D5C-91A8-0AA9AA8FB58C}" dt="2020-07-20T10:48:40.778" v="8986"/>
          <ac:cxnSpMkLst>
            <pc:docMk/>
            <pc:sldMk cId="2612181101" sldId="300"/>
            <ac:cxnSpMk id="9" creationId="{AF0DC821-683B-4547-ABF8-2B02636BA5DA}"/>
          </ac:cxnSpMkLst>
        </pc:cxnChg>
        <pc:cxnChg chg="add mod">
          <ac:chgData name="Kenneth Koay" userId="fbb5431a6b52bb8e" providerId="LiveId" clId="{A71E09CA-AAE8-4D5C-91A8-0AA9AA8FB58C}" dt="2020-07-20T11:12:41.283" v="9349" actId="1076"/>
          <ac:cxnSpMkLst>
            <pc:docMk/>
            <pc:sldMk cId="2612181101" sldId="300"/>
            <ac:cxnSpMk id="14" creationId="{986E976F-B219-4DAE-B51B-EB27F00224C1}"/>
          </ac:cxnSpMkLst>
        </pc:cxnChg>
        <pc:cxnChg chg="add mod">
          <ac:chgData name="Kenneth Koay" userId="fbb5431a6b52bb8e" providerId="LiveId" clId="{A71E09CA-AAE8-4D5C-91A8-0AA9AA8FB58C}" dt="2020-07-20T11:12:43.806" v="9350" actId="1076"/>
          <ac:cxnSpMkLst>
            <pc:docMk/>
            <pc:sldMk cId="2612181101" sldId="300"/>
            <ac:cxnSpMk id="15" creationId="{0FD40BC8-5C62-4F66-8FF1-6590004D8D8D}"/>
          </ac:cxnSpMkLst>
        </pc:cxnChg>
        <pc:cxnChg chg="add">
          <ac:chgData name="Kenneth Koay" userId="fbb5431a6b52bb8e" providerId="LiveId" clId="{A71E09CA-AAE8-4D5C-91A8-0AA9AA8FB58C}" dt="2020-07-20T10:57:31.511" v="9118" actId="11529"/>
          <ac:cxnSpMkLst>
            <pc:docMk/>
            <pc:sldMk cId="2612181101" sldId="300"/>
            <ac:cxnSpMk id="17" creationId="{B07A6B83-5398-460A-9F03-142AB28FB3B8}"/>
          </ac:cxnSpMkLst>
        </pc:cxnChg>
        <pc:cxnChg chg="add del">
          <ac:chgData name="Kenneth Koay" userId="fbb5431a6b52bb8e" providerId="LiveId" clId="{A71E09CA-AAE8-4D5C-91A8-0AA9AA8FB58C}" dt="2020-07-20T10:57:41.850" v="9120" actId="478"/>
          <ac:cxnSpMkLst>
            <pc:docMk/>
            <pc:sldMk cId="2612181101" sldId="300"/>
            <ac:cxnSpMk id="19" creationId="{5C0AB3D8-DCC8-4172-A15A-6A2AC2847D14}"/>
          </ac:cxnSpMkLst>
        </pc:cxnChg>
        <pc:cxnChg chg="add del mod">
          <ac:chgData name="Kenneth Koay" userId="fbb5431a6b52bb8e" providerId="LiveId" clId="{A71E09CA-AAE8-4D5C-91A8-0AA9AA8FB58C}" dt="2020-07-20T10:58:24.247" v="9131" actId="478"/>
          <ac:cxnSpMkLst>
            <pc:docMk/>
            <pc:sldMk cId="2612181101" sldId="300"/>
            <ac:cxnSpMk id="21" creationId="{C9BF7461-B4AD-49F1-94E6-AC211A61178F}"/>
          </ac:cxnSpMkLst>
        </pc:cxnChg>
        <pc:cxnChg chg="add mod">
          <ac:chgData name="Kenneth Koay" userId="fbb5431a6b52bb8e" providerId="LiveId" clId="{A71E09CA-AAE8-4D5C-91A8-0AA9AA8FB58C}" dt="2020-07-20T11:12:07.682" v="9339" actId="14100"/>
          <ac:cxnSpMkLst>
            <pc:docMk/>
            <pc:sldMk cId="2612181101" sldId="300"/>
            <ac:cxnSpMk id="35" creationId="{9C7C81DF-DED6-4369-A6A6-DF12CCE5187C}"/>
          </ac:cxnSpMkLst>
        </pc:cxnChg>
      </pc:sldChg>
    </pc:docChg>
  </pc:docChgLst>
  <pc:docChgLst>
    <pc:chgData name="Kenneth Koay" userId="fbb5431a6b52bb8e" providerId="LiveId" clId="{3742EF1F-9904-41C4-97F8-6D9A3AC49CF5}"/>
    <pc:docChg chg="custSel modSld">
      <pc:chgData name="Kenneth Koay" userId="fbb5431a6b52bb8e" providerId="LiveId" clId="{3742EF1F-9904-41C4-97F8-6D9A3AC49CF5}" dt="2021-09-15T05:52:44.791" v="8" actId="27636"/>
      <pc:docMkLst>
        <pc:docMk/>
      </pc:docMkLst>
      <pc:sldChg chg="modSp mod">
        <pc:chgData name="Kenneth Koay" userId="fbb5431a6b52bb8e" providerId="LiveId" clId="{3742EF1F-9904-41C4-97F8-6D9A3AC49CF5}" dt="2021-09-15T05:52:44.791" v="8" actId="27636"/>
        <pc:sldMkLst>
          <pc:docMk/>
          <pc:sldMk cId="1920111014" sldId="256"/>
        </pc:sldMkLst>
        <pc:spChg chg="mod">
          <ac:chgData name="Kenneth Koay" userId="fbb5431a6b52bb8e" providerId="LiveId" clId="{3742EF1F-9904-41C4-97F8-6D9A3AC49CF5}" dt="2021-09-15T05:51:34.168" v="6" actId="14100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Kenneth Koay" userId="fbb5431a6b52bb8e" providerId="LiveId" clId="{3742EF1F-9904-41C4-97F8-6D9A3AC49CF5}" dt="2021-09-15T05:52:44.791" v="8" actId="27636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15-Sep-21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15-Sep-21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15-Sep-21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15-Sep-21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hyperlink" Target="http://www.math.iit.edu/~fass/477577_Chapter_13.pdf" TargetMode="External"/><Relationship Id="rId4" Type="http://schemas.openxmlformats.org/officeDocument/2006/relationships/hyperlink" Target="http://fulviofrisone.com/attachments/article/520/928072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dwharder/NumericalAnalysis/04LinearAlgebra/jacobi/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siam.org/meetings/la09/talks/benzi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athematics/size-of-a-matrix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gif"/><Relationship Id="rId5" Type="http://schemas.openxmlformats.org/officeDocument/2006/relationships/hyperlink" Target="https://mathworld.wolfram.com/Norm.html" TargetMode="External"/><Relationship Id="rId4" Type="http://schemas.openxmlformats.org/officeDocument/2006/relationships/hyperlink" Target="https://www.sciencedirect.com/topics/mathematics/matrix-nor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1740024"/>
          </a:xfrm>
        </p:spPr>
        <p:txBody>
          <a:bodyPr/>
          <a:lstStyle/>
          <a:p>
            <a:r>
              <a:rPr lang="en-US" dirty="0"/>
              <a:t>System of Linear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Iterative </a:t>
            </a:r>
            <a:r>
              <a:rPr lang="en-US" sz="2800" b="1" dirty="0"/>
              <a:t>method for solving system of linear equations </a:t>
            </a:r>
            <a:br>
              <a:rPr lang="en-US" sz="2800" b="1" dirty="0"/>
            </a:br>
            <a:r>
              <a:rPr lang="en-US" sz="2800" b="1" dirty="0"/>
              <a:t>Jacobi Iteration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 in Jacobi Iteration</a:t>
            </a:r>
          </a:p>
        </p:txBody>
      </p:sp>
    </p:spTree>
    <p:extLst>
      <p:ext uri="{BB962C8B-B14F-4D97-AF65-F5344CB8AC3E}">
        <p14:creationId xmlns:p14="http://schemas.microsoft.com/office/powerpoint/2010/main" val="28220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6AA-9300-48A4-9F32-04F84B0F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Assumption of Jacobi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FA2E5-C83D-4C95-9F60-74953B207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2420888"/>
                <a:ext cx="9144000" cy="4267200"/>
              </a:xfrm>
            </p:spPr>
            <p:txBody>
              <a:bodyPr/>
              <a:lstStyle/>
              <a:p>
                <a:r>
                  <a:rPr lang="en-MY" dirty="0"/>
                  <a:t>A system of equations can have</a:t>
                </a:r>
              </a:p>
              <a:p>
                <a:pPr lvl="1"/>
                <a:r>
                  <a:rPr lang="en-MY" dirty="0"/>
                  <a:t>No Solution</a:t>
                </a:r>
              </a:p>
              <a:p>
                <a:pPr lvl="1"/>
                <a:r>
                  <a:rPr lang="en-MY" dirty="0"/>
                  <a:t>Infinite Solutions</a:t>
                </a:r>
              </a:p>
              <a:p>
                <a:pPr lvl="1"/>
                <a:r>
                  <a:rPr lang="en-MY" b="1" dirty="0"/>
                  <a:t>One Unique Solution</a:t>
                </a:r>
              </a:p>
              <a:p>
                <a:r>
                  <a:rPr lang="en-MY" dirty="0"/>
                  <a:t>Is it assumed that only ONE unique solution exist in the given system of equations </a:t>
                </a:r>
              </a:p>
              <a:p>
                <a:pPr marL="0" indent="0">
                  <a:buNone/>
                </a:pPr>
                <a:br>
                  <a:rPr lang="en-MY" dirty="0"/>
                </a:br>
                <a:r>
                  <a:rPr lang="en-MY" dirty="0"/>
                  <a:t>*Can be checked using the determinant of matrix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MY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MY" dirty="0"/>
                  <a:t> implies there exist a unique solution </a:t>
                </a:r>
                <a:br>
                  <a:rPr lang="en-MY" dirty="0"/>
                </a:b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FA2E5-C83D-4C95-9F60-74953B207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2420888"/>
                <a:ext cx="9144000" cy="4267200"/>
              </a:xfrm>
              <a:blipFill>
                <a:blip r:embed="rId2"/>
                <a:stretch>
                  <a:fillRect l="-1067" t="-2000" r="-6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265905B-FDA6-4357-BA78-C27E7E5B1A7A}"/>
              </a:ext>
            </a:extLst>
          </p:cNvPr>
          <p:cNvSpPr txBox="1">
            <a:spLocks/>
          </p:cNvSpPr>
          <p:nvPr/>
        </p:nvSpPr>
        <p:spPr>
          <a:xfrm>
            <a:off x="1522414" y="1628799"/>
            <a:ext cx="9143998" cy="648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Assumption 1 (Only One Unique Solution)</a:t>
            </a:r>
          </a:p>
        </p:txBody>
      </p:sp>
    </p:spTree>
    <p:extLst>
      <p:ext uri="{BB962C8B-B14F-4D97-AF65-F5344CB8AC3E}">
        <p14:creationId xmlns:p14="http://schemas.microsoft.com/office/powerpoint/2010/main" val="14002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6AA-9300-48A4-9F32-04F84B0F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Assumption of Jacobi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FA2E5-C83D-4C95-9F60-74953B207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2420888"/>
                <a:ext cx="9144000" cy="4267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MY" dirty="0"/>
                  <a:t>Equation form example</a:t>
                </a:r>
                <a:br>
                  <a:rPr lang="en-MY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MY" dirty="0"/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:br>
                  <a:rPr lang="en-MY" dirty="0"/>
                </a:br>
                <a:r>
                  <a:rPr lang="en-MY" dirty="0"/>
                  <a:t>If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is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dirty="0"/>
                  <a:t>, in this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MY" dirty="0"/>
                  <a:t>, you cannot solve for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since:</a:t>
                </a:r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MY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MY" b="0" i="0" smtClean="0"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endParaRPr lang="en-MY" dirty="0"/>
              </a:p>
              <a:p>
                <a:r>
                  <a:rPr lang="en-MY" dirty="0"/>
                  <a:t>To solve this issue, swap the equation positions until the main diagonal does not have a coefficient of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MY" dirty="0"/>
                </a:br>
                <a:r>
                  <a:rPr lang="en-MY" dirty="0"/>
                  <a:t>Placing it into matrix and doing row swapping would be easier to see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FA2E5-C83D-4C95-9F60-74953B207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2420888"/>
                <a:ext cx="9144000" cy="4267200"/>
              </a:xfrm>
              <a:blipFill>
                <a:blip r:embed="rId2"/>
                <a:stretch>
                  <a:fillRect l="-800" t="-24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265905B-FDA6-4357-BA78-C27E7E5B1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1628799"/>
                <a:ext cx="9143998" cy="64807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MY" dirty="0"/>
                  <a:t>Assumption 2 (Coefficient of Main Diagonal </a:t>
                </a: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MY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dirty="0"/>
                  <a:t>)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265905B-FDA6-4357-BA78-C27E7E5B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628799"/>
                <a:ext cx="9143998" cy="648073"/>
              </a:xfrm>
              <a:prstGeom prst="rect">
                <a:avLst/>
              </a:prstGeom>
              <a:blipFill>
                <a:blip r:embed="rId3"/>
                <a:stretch>
                  <a:fillRect l="-1267" r="-133" b="-2429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Process Example</a:t>
            </a:r>
          </a:p>
        </p:txBody>
      </p:sp>
    </p:spTree>
    <p:extLst>
      <p:ext uri="{BB962C8B-B14F-4D97-AF65-F5344CB8AC3E}">
        <p14:creationId xmlns:p14="http://schemas.microsoft.com/office/powerpoint/2010/main" val="22754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555-C00C-4F6D-8C28-12D7E102885D}"/>
              </a:ext>
            </a:extLst>
          </p:cNvPr>
          <p:cNvSpPr txBox="1">
            <a:spLocks/>
          </p:cNvSpPr>
          <p:nvPr/>
        </p:nvSpPr>
        <p:spPr>
          <a:xfrm>
            <a:off x="663481" y="274381"/>
            <a:ext cx="6727075" cy="53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(From Lecture Notes)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F603C59-C32E-42C9-88AA-2F305AECB7BE}"/>
              </a:ext>
            </a:extLst>
          </p:cNvPr>
          <p:cNvSpPr txBox="1">
            <a:spLocks/>
          </p:cNvSpPr>
          <p:nvPr/>
        </p:nvSpPr>
        <p:spPr>
          <a:xfrm>
            <a:off x="5662364" y="167035"/>
            <a:ext cx="4419599" cy="123596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br>
              <a:rPr lang="en-MY" sz="9600"/>
            </a:br>
            <a:br>
              <a:rPr lang="en-MY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2F6C78-A7C3-4F88-88D9-A1BFB6D2FE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1071631"/>
                  </p:ext>
                </p:extLst>
              </p:nvPr>
            </p:nvGraphicFramePr>
            <p:xfrm>
              <a:off x="663482" y="2636912"/>
              <a:ext cx="11089232" cy="4114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401237798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209256147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975570668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03809485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Initial/Old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Initial/Old</a:t>
                          </a:r>
                          <a14:m>
                            <m:oMath xmlns:m="http://schemas.openxmlformats.org/officeDocument/2006/math">
                              <m:r>
                                <a:rPr lang="en-MY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Initial/Old</a:t>
                          </a:r>
                          <a14:m>
                            <m:oMath xmlns:m="http://schemas.openxmlformats.org/officeDocument/2006/math">
                              <m:r>
                                <a:rPr lang="en-MY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New</a:t>
                          </a:r>
                          <a14:m>
                            <m:oMath xmlns:m="http://schemas.openxmlformats.org/officeDocument/2006/math">
                              <m:r>
                                <a:rPr lang="en-MY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1" dirty="0"/>
                            <a:t>New</a:t>
                          </a:r>
                          <a14:m>
                            <m:oMath xmlns:m="http://schemas.openxmlformats.org/officeDocument/2006/math">
                              <m:r>
                                <a:rPr lang="en-MY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MY" sz="1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0.984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−0.9825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0.9855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0.984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−0.9825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0.9855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0.99505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−0.9925625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0.99855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041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0.99505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−0.9925625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0.99855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0.9983675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−0.9988375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0.99975375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84641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0.9983675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−0.9988375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0.99975375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0.99974288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−0.99970359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0.99978975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4452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0.99974288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−0.99970359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0.99978975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0.99991969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−0.99988902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0.99997822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1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2F6C78-A7C3-4F88-88D9-A1BFB6D2FE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1071631"/>
                  </p:ext>
                </p:extLst>
              </p:nvPr>
            </p:nvGraphicFramePr>
            <p:xfrm>
              <a:off x="663482" y="2636912"/>
              <a:ext cx="11089232" cy="4114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401237798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209256147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975570668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303809485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1176" r="-501154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1176" r="-401154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1176" r="-301154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1176" r="-201154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1176" r="-101154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1176" r="-1154" b="-69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102381" r="-601154" b="-6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102381" r="-201154" b="-6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102381" r="-101154" b="-6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102381" r="-1154" b="-605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200000" r="-6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200000" r="-5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200000" r="-4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200000" r="-3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200000" r="-2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200000" r="-101154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200000" r="-1154" b="-4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303571" r="-6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303571" r="-5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303571" r="-4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303571" r="-3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303571" r="-2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303571" r="-10115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303571" r="-1154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398824" r="-6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398824" r="-5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398824" r="-4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398824" r="-3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398824" r="-2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398824" r="-1011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398824" r="-11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041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504762" r="-6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504762" r="-5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504762" r="-4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504762" r="-3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504762" r="-2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504762" r="-101154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504762" r="-1154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84641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597647" r="-6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597647" r="-5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597647" r="-4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597647" r="-3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597647" r="-2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597647" r="-101154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597647" r="-1154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4452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" t="-705952" r="-6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85" t="-705952" r="-5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85" t="-705952" r="-4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85" t="-705952" r="-3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85" t="-705952" r="-2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385" t="-705952" r="-101154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385" t="-705952" r="-1154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110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5C78AD-1D53-48EA-B791-B91620FC3B0A}"/>
                  </a:ext>
                </a:extLst>
              </p:cNvPr>
              <p:cNvSpPr txBox="1"/>
              <p:nvPr/>
            </p:nvSpPr>
            <p:spPr>
              <a:xfrm>
                <a:off x="621804" y="2872671"/>
                <a:ext cx="118762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MY" sz="1500" b="1" dirty="0"/>
                  <a:t>Iteration, </a:t>
                </a:r>
                <a14:m>
                  <m:oMath xmlns:m="http://schemas.openxmlformats.org/officeDocument/2006/math">
                    <m:r>
                      <a:rPr lang="en-MY" sz="15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MY" sz="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5C78AD-1D53-48EA-B791-B91620FC3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2872671"/>
                <a:ext cx="1187622" cy="300082"/>
              </a:xfrm>
              <a:prstGeom prst="rect">
                <a:avLst/>
              </a:prstGeom>
              <a:blipFill>
                <a:blip r:embed="rId3"/>
                <a:stretch>
                  <a:fillRect l="-2051" t="-10204" b="-244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A41F23-DAED-4A22-8015-513697072E43}"/>
                  </a:ext>
                </a:extLst>
              </p:cNvPr>
              <p:cNvSpPr txBox="1"/>
              <p:nvPr/>
            </p:nvSpPr>
            <p:spPr>
              <a:xfrm>
                <a:off x="1527068" y="2636912"/>
                <a:ext cx="64807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MY" sz="15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MY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A41F23-DAED-4A22-8015-51369707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68" y="2636912"/>
                <a:ext cx="648072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08C05-E88E-4196-A44C-877971623B47}"/>
                  </a:ext>
                </a:extLst>
              </p:cNvPr>
              <p:cNvSpPr txBox="1"/>
              <p:nvPr/>
            </p:nvSpPr>
            <p:spPr>
              <a:xfrm>
                <a:off x="665135" y="2100834"/>
                <a:ext cx="11254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MY" sz="2400" i="1" smtClean="0">
                        <a:latin typeface="Cambria Math" panose="02040503050406030204" pitchFamily="18" charset="0"/>
                      </a:rPr>
                      <m:t>𝑒𝑝𝑠𝑖𝑙𝑜𝑛</m:t>
                    </m:r>
                  </m:oMath>
                </a14:m>
                <a:r>
                  <a:rPr lang="en-MY" sz="2400" dirty="0"/>
                  <a:t> (Convergence Tolerance)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= 0.001</m:t>
                    </m:r>
                  </m:oMath>
                </a14:m>
                <a:r>
                  <a:rPr lang="en-MY" sz="2400" dirty="0"/>
                  <a:t>,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M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MY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MY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MY" sz="2400" b="1" i="1" smtClean="0"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  <m:r>
                      <a:rPr lang="en-MY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MY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𝑒𝑝𝑠𝑖𝑙𝑜𝑛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08C05-E88E-4196-A44C-87797162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5" y="2100834"/>
                <a:ext cx="11254087" cy="461665"/>
              </a:xfrm>
              <a:prstGeom prst="rect">
                <a:avLst/>
              </a:prstGeom>
              <a:blipFill>
                <a:blip r:embed="rId5"/>
                <a:stretch>
                  <a:fillRect l="-704" t="-10667" b="-30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5500E-6F57-4B0C-B932-79CB03D85EE7}"/>
                  </a:ext>
                </a:extLst>
              </p:cNvPr>
              <p:cNvSpPr txBox="1"/>
              <p:nvPr/>
            </p:nvSpPr>
            <p:spPr>
              <a:xfrm>
                <a:off x="446948" y="836712"/>
                <a:ext cx="2808312" cy="889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MY" sz="1800" dirty="0"/>
                        <m:t> </m:t>
                      </m:r>
                      <m:r>
                        <a:rPr lang="en-MY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MY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(7−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MY" dirty="0"/>
                        <m:t> </m:t>
                      </m:r>
                      <m:r>
                        <a:rPr lang="en-MY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MY" sz="1800" dirty="0"/>
                </a:b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5500E-6F57-4B0C-B932-79CB03D8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8" y="836712"/>
                <a:ext cx="2808312" cy="8897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5AD67F-94DF-4369-B7F6-8C2276CECB99}"/>
                  </a:ext>
                </a:extLst>
              </p:cNvPr>
              <p:cNvSpPr txBox="1"/>
              <p:nvPr/>
            </p:nvSpPr>
            <p:spPr>
              <a:xfrm>
                <a:off x="4690256" y="836712"/>
                <a:ext cx="2808312" cy="889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MY" sz="1800" dirty="0"/>
                        <m:t> 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br>
                  <a:rPr lang="en-MY" sz="1800" b="0" dirty="0"/>
                </a:br>
                <a:endParaRPr lang="en-MY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(−4−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MY" dirty="0"/>
                        <m:t> </m:t>
                      </m:r>
                      <m:r>
                        <a:rPr lang="en-MY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MY" sz="1800" dirty="0"/>
                </a:b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5AD67F-94DF-4369-B7F6-8C2276CE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836712"/>
                <a:ext cx="2808312" cy="8897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05D72-52E9-4BD1-98FC-784DC5802DAC}"/>
                  </a:ext>
                </a:extLst>
              </p:cNvPr>
              <p:cNvSpPr txBox="1"/>
              <p:nvPr/>
            </p:nvSpPr>
            <p:spPr>
              <a:xfrm>
                <a:off x="8677807" y="836712"/>
                <a:ext cx="2808312" cy="889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MY" sz="1800" dirty="0"/>
                        <m:t> 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br>
                  <a:rPr lang="en-MY" dirty="0"/>
                </a:br>
                <a:endParaRPr lang="en-MY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MY" sz="1800" b="0" i="1" smtClean="0">
                          <a:latin typeface="Cambria Math" panose="02040503050406030204" pitchFamily="18" charset="0"/>
                        </a:rPr>
                        <m:t>(9+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MY" dirty="0"/>
                        <m:t> </m:t>
                      </m:r>
                      <m:r>
                        <a:rPr lang="en-MY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MY" sz="1800" dirty="0"/>
                </a:br>
                <a:endParaRPr lang="en-M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05D72-52E9-4BD1-98FC-784DC580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07" y="836712"/>
                <a:ext cx="2808312" cy="8897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8FAB00-5404-4B64-A6CE-E0843E026084}"/>
              </a:ext>
            </a:extLst>
          </p:cNvPr>
          <p:cNvCxnSpPr/>
          <p:nvPr/>
        </p:nvCxnSpPr>
        <p:spPr>
          <a:xfrm flipH="1">
            <a:off x="3574132" y="3429000"/>
            <a:ext cx="3816424" cy="4320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75D2-FD9D-4789-8D8A-9ECDFA5E47AD}"/>
              </a:ext>
            </a:extLst>
          </p:cNvPr>
          <p:cNvCxnSpPr/>
          <p:nvPr/>
        </p:nvCxnSpPr>
        <p:spPr>
          <a:xfrm flipH="1">
            <a:off x="5171864" y="3456855"/>
            <a:ext cx="3816424" cy="4320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85A06-D6A7-4BFF-ADBC-E02445A70F81}"/>
              </a:ext>
            </a:extLst>
          </p:cNvPr>
          <p:cNvCxnSpPr/>
          <p:nvPr/>
        </p:nvCxnSpPr>
        <p:spPr>
          <a:xfrm flipH="1">
            <a:off x="6769595" y="3458798"/>
            <a:ext cx="3816424" cy="4320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0FD39-CA88-4B2D-8A04-9D4D6970F90D}"/>
                  </a:ext>
                </a:extLst>
              </p:cNvPr>
              <p:cNvSpPr txBox="1"/>
              <p:nvPr/>
            </p:nvSpPr>
            <p:spPr>
              <a:xfrm>
                <a:off x="981844" y="1738875"/>
                <a:ext cx="427558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MY" sz="2400" dirty="0"/>
                  <a:t>Initial Guess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0FD39-CA88-4B2D-8A04-9D4D6970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738875"/>
                <a:ext cx="4275583" cy="424732"/>
              </a:xfrm>
              <a:prstGeom prst="rect">
                <a:avLst/>
              </a:prstGeom>
              <a:blipFill>
                <a:blip r:embed="rId9"/>
                <a:stretch>
                  <a:fillRect l="-2140" t="-20000" b="-314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2A39-2D58-4A64-B1EE-4900BA2D063C}"/>
              </a:ext>
            </a:extLst>
          </p:cNvPr>
          <p:cNvSpPr txBox="1">
            <a:spLocks/>
          </p:cNvSpPr>
          <p:nvPr/>
        </p:nvSpPr>
        <p:spPr>
          <a:xfrm>
            <a:off x="663482" y="274381"/>
            <a:ext cx="2838642" cy="53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399CC-89DB-4E7A-9138-1EBE0D7A8CA4}"/>
                  </a:ext>
                </a:extLst>
              </p:cNvPr>
              <p:cNvSpPr txBox="1"/>
              <p:nvPr/>
            </p:nvSpPr>
            <p:spPr>
              <a:xfrm>
                <a:off x="297768" y="805077"/>
                <a:ext cx="11593288" cy="5988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MY" sz="2000" dirty="0" err="1"/>
                  <a:t>Frobenius</a:t>
                </a:r>
                <a:r>
                  <a:rPr lang="en-MY" sz="2000" dirty="0"/>
                  <a:t>  Norm of Matrix of the final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MY" sz="2000" b="1" i="1" smtClean="0">
                                <a:latin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  <m:r>
                          <a:rPr lang="en-MY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MY" sz="2000" b="1" i="1" smtClean="0">
                                <a:latin typeface="Cambria Math" panose="02040503050406030204" pitchFamily="18" charset="0"/>
                              </a:rPr>
                              <m:t>𝒐𝒍𝒅</m:t>
                            </m:r>
                          </m:sub>
                        </m:sSub>
                      </m:e>
                    </m:d>
                  </m:oMath>
                </a14:m>
                <a:br>
                  <a:rPr lang="en-MY" sz="2000" b="1" i="1" dirty="0">
                    <a:latin typeface="Cambria Math" panose="02040503050406030204" pitchFamily="18" charset="0"/>
                  </a:rPr>
                </a:br>
                <a:br>
                  <a:rPr lang="en-MY" sz="20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MY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0.99991969</m:t>
                              </m:r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0.99974288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MY" sz="20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MY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MY" sz="2000"/>
                            <m:t> </m:t>
                          </m:r>
                          <m:r>
                            <a:rPr lang="en-MY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−0.99988902</m:t>
                              </m:r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−0.99970359</m:t>
                              </m:r>
                              <m:r>
                                <a:rPr lang="en-MY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MY" sz="20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MY" sz="2000" b="1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0.99997822</m:t>
                              </m:r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0.99978975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MY" sz="20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MY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en-MY" sz="2000" b="1" i="1" dirty="0">
                    <a:latin typeface="Cambria Math" panose="02040503050406030204" pitchFamily="18" charset="0"/>
                  </a:rPr>
                </a:br>
                <a:br>
                  <a:rPr lang="en-MY" sz="2000" dirty="0"/>
                </a:b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=0.000328431&lt;0.001</m:t>
                    </m:r>
                  </m:oMath>
                </a14:m>
                <a:r>
                  <a:rPr lang="en-MY" sz="2000" dirty="0"/>
                  <a:t>   </a:t>
                </a:r>
              </a:p>
              <a:p>
                <a:pPr>
                  <a:lnSpc>
                    <a:spcPct val="90000"/>
                  </a:lnSpc>
                </a:pPr>
                <a:endParaRPr lang="en-MY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0.99991969</m:t>
                    </m:r>
                  </m:oMath>
                </a14:m>
                <a:endParaRPr lang="en-MY" sz="2000" dirty="0"/>
              </a:p>
              <a:p>
                <a:pPr>
                  <a:lnSpc>
                    <a:spcPct val="90000"/>
                  </a:lnSpc>
                </a:pPr>
                <a:endParaRPr lang="en-MY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−0.99988902</m:t>
                    </m:r>
                  </m:oMath>
                </a14:m>
                <a:r>
                  <a:rPr lang="en-MY" sz="2000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MY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0.99997822</m:t>
                    </m:r>
                  </m:oMath>
                </a14:m>
                <a:r>
                  <a:rPr lang="en-MY" sz="2000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MY" sz="2000" dirty="0"/>
              </a:p>
              <a:p>
                <a:pPr>
                  <a:lnSpc>
                    <a:spcPct val="90000"/>
                  </a:lnSpc>
                </a:pPr>
                <a:r>
                  <a:rPr lang="en-MY" sz="2000" dirty="0"/>
                  <a:t>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MY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MY" sz="2000" dirty="0"/>
                  <a:t> with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MY" sz="2000" dirty="0"/>
                  <a:t> (actual values shown in bracket)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MY" sz="200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MY" sz="2000" dirty="0"/>
                      <m:t> 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MY" sz="2000" dirty="0"/>
                  <a:t> </a:t>
                </a:r>
                <a14:m>
                  <m:oMath xmlns:m="http://schemas.openxmlformats.org/officeDocument/2006/math">
                    <m:r>
                      <a:rPr lang="en-MY" sz="2000" i="1" dirty="0" smtClean="0">
                        <a:latin typeface="Cambria Math" panose="02040503050406030204" pitchFamily="18" charset="0"/>
                      </a:rPr>
                      <m:t>= 6.99944069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br>
                  <a:rPr lang="en-MY" sz="2000" dirty="0"/>
                </a:br>
                <a:endParaRPr lang="en-MY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=−3.99925778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  (−4)</m:t>
                    </m:r>
                  </m:oMath>
                </a14:m>
                <a:r>
                  <a:rPr lang="en-MY" sz="2000" b="0" dirty="0"/>
                  <a:t> </a:t>
                </a:r>
                <a:br>
                  <a:rPr lang="en-MY" sz="2000" b="0" dirty="0"/>
                </a:br>
                <a:endParaRPr lang="en-MY" sz="2000" b="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MY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=8.99983178</m:t>
                    </m:r>
                    <m:r>
                      <a:rPr lang="en-MY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000" b="0" i="1" dirty="0" smtClean="0">
                        <a:latin typeface="Cambria Math" panose="02040503050406030204" pitchFamily="18" charset="0"/>
                      </a:rPr>
                      <m:t> (9)</m:t>
                    </m:r>
                  </m:oMath>
                </a14:m>
                <a:r>
                  <a:rPr lang="en-MY" sz="2000" dirty="0"/>
                  <a:t> </a:t>
                </a:r>
                <a:br>
                  <a:rPr lang="en-MY" sz="2000" dirty="0"/>
                </a:br>
                <a:endParaRPr lang="en-MY" sz="2000" dirty="0"/>
              </a:p>
              <a:p>
                <a:pPr>
                  <a:lnSpc>
                    <a:spcPct val="90000"/>
                  </a:lnSpc>
                </a:pPr>
                <a:r>
                  <a:rPr lang="en-MY" sz="2000" dirty="0"/>
                  <a:t>Actual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MY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000" b="0" i="0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MY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MY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399CC-89DB-4E7A-9138-1EBE0D7A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8" y="805077"/>
                <a:ext cx="11593288" cy="5988242"/>
              </a:xfrm>
              <a:prstGeom prst="rect">
                <a:avLst/>
              </a:prstGeom>
              <a:blipFill>
                <a:blip r:embed="rId2"/>
                <a:stretch>
                  <a:fillRect l="-578" t="-101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32663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7111A03-6EF4-4306-B58D-965ED9827066}"/>
              </a:ext>
            </a:extLst>
          </p:cNvPr>
          <p:cNvSpPr txBox="1">
            <a:spLocks/>
          </p:cNvSpPr>
          <p:nvPr/>
        </p:nvSpPr>
        <p:spPr>
          <a:xfrm>
            <a:off x="837828" y="824880"/>
            <a:ext cx="4896544" cy="5158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7A7D0053-6CFA-4097-87E3-3C1C655A2D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827" y="1556793"/>
                <a:ext cx="4896543" cy="46154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Jacobi method is the simplest method for approximating a solution for a system of linear equations </a:t>
                </a:r>
              </a:p>
              <a:p>
                <a:r>
                  <a:rPr lang="en-US" dirty="0"/>
                  <a:t>Only an initial guess is required to iterate, rather than having to do elementary matrix operation which can be time consuming if it’s a bigger matrix:</a:t>
                </a:r>
              </a:p>
              <a:p>
                <a:pPr marL="758952" lvl="1" indent="-457200">
                  <a:buFont typeface="+mj-lt"/>
                  <a:buAutoNum type="arabicPeriod"/>
                </a:pPr>
                <a:r>
                  <a:rPr lang="en-US" dirty="0"/>
                  <a:t>Swapping rows </a:t>
                </a:r>
              </a:p>
              <a:p>
                <a:pPr marL="758952" lvl="1" indent="-457200">
                  <a:buFont typeface="+mj-lt"/>
                  <a:buAutoNum type="arabicPeriod"/>
                </a:pPr>
                <a:r>
                  <a:rPr lang="en-US" dirty="0"/>
                  <a:t>Multiply a row by a non-zero number and add the result to another row</a:t>
                </a:r>
              </a:p>
              <a:p>
                <a:r>
                  <a:rPr lang="en-US" dirty="0"/>
                  <a:t>If matrix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strictly row diagonally dominant (next slide), then the Jacobi method converges for any initial guess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7A7D0053-6CFA-4097-87E3-3C1C655A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7" y="1556793"/>
                <a:ext cx="4896543" cy="4615408"/>
              </a:xfrm>
              <a:prstGeom prst="rect">
                <a:avLst/>
              </a:prstGeom>
              <a:blipFill>
                <a:blip r:embed="rId3"/>
                <a:stretch>
                  <a:fillRect l="-1241" t="-2500" r="-1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E9A19BB-E311-4F57-B762-678B054A4791}"/>
              </a:ext>
            </a:extLst>
          </p:cNvPr>
          <p:cNvSpPr txBox="1">
            <a:spLocks/>
          </p:cNvSpPr>
          <p:nvPr/>
        </p:nvSpPr>
        <p:spPr>
          <a:xfrm>
            <a:off x="6454452" y="836712"/>
            <a:ext cx="4896544" cy="5158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Disadvantages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B216221-E466-402A-B031-B9151F7CBFAD}"/>
              </a:ext>
            </a:extLst>
          </p:cNvPr>
          <p:cNvSpPr txBox="1">
            <a:spLocks/>
          </p:cNvSpPr>
          <p:nvPr/>
        </p:nvSpPr>
        <p:spPr>
          <a:xfrm>
            <a:off x="6478516" y="1556793"/>
            <a:ext cx="4896544" cy="46154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Converges slower than Gauss-Seidel iteration</a:t>
            </a:r>
          </a:p>
          <a:p>
            <a:r>
              <a:rPr lang="en-US" dirty="0"/>
              <a:t>Only works for square matrix (number of unknowns = number </a:t>
            </a:r>
            <a:r>
              <a:rPr lang="en-US"/>
              <a:t>of equations)</a:t>
            </a:r>
            <a:endParaRPr lang="en-US" dirty="0"/>
          </a:p>
          <a:p>
            <a:r>
              <a:rPr lang="en-MY" dirty="0"/>
              <a:t>Iteration MAY diverge if the matrix is not Diagonally or Strictly  Diagonally Dominant. </a:t>
            </a:r>
            <a:br>
              <a:rPr lang="en-MY" dirty="0"/>
            </a:br>
            <a:br>
              <a:rPr lang="en-MY" dirty="0"/>
            </a:br>
            <a:r>
              <a:rPr lang="en-MY" dirty="0"/>
              <a:t>Note:</a:t>
            </a:r>
            <a:br>
              <a:rPr lang="en-MY" dirty="0"/>
            </a:br>
            <a:r>
              <a:rPr lang="en-MY" dirty="0"/>
              <a:t>Diagonal Dominance is only a SUFFICIENT condition (just enough)  but</a:t>
            </a:r>
            <a:br>
              <a:rPr lang="en-MY" dirty="0"/>
            </a:br>
            <a:r>
              <a:rPr lang="en-MY" dirty="0"/>
              <a:t>NOT NECESSARY condition </a:t>
            </a:r>
            <a:br>
              <a:rPr lang="en-MY" dirty="0"/>
            </a:br>
            <a:r>
              <a:rPr lang="en-MY" dirty="0"/>
              <a:t>(not a must) for a convergence.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8518E-16F4-4DAE-A317-8A26F02B929C}"/>
              </a:ext>
            </a:extLst>
          </p:cNvPr>
          <p:cNvSpPr txBox="1"/>
          <p:nvPr/>
        </p:nvSpPr>
        <p:spPr>
          <a:xfrm>
            <a:off x="6113671" y="89972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http://fulviofrisone.com/attachments/article/520/9280721.pdf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91FF-4109-472A-BD57-BD9442602AEE}"/>
              </a:ext>
            </a:extLst>
          </p:cNvPr>
          <p:cNvSpPr txBox="1"/>
          <p:nvPr/>
        </p:nvSpPr>
        <p:spPr>
          <a:xfrm>
            <a:off x="981844" y="5301206"/>
            <a:ext cx="475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5"/>
              </a:rPr>
              <a:t>http://www.math.iit.edu/~fass/477577_Chapter_13.pdf</a:t>
            </a:r>
            <a:endParaRPr lang="en-MY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6770D9-373B-4CB8-973A-B73056151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08139"/>
              </p:ext>
            </p:extLst>
          </p:nvPr>
        </p:nvGraphicFramePr>
        <p:xfrm>
          <a:off x="2286526" y="5816497"/>
          <a:ext cx="1999144" cy="71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56960" imgH="375840" progId="Package">
                  <p:embed/>
                </p:oleObj>
              </mc:Choice>
              <mc:Fallback>
                <p:oleObj name="Packager Shell Object" showAsIcon="1" r:id="rId6" imgW="1056960" imgH="37584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D6770D9-373B-4CB8-973A-B73056151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526" y="5816497"/>
                        <a:ext cx="1999144" cy="7114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5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95E15-B723-477C-A0D6-B714EC028C4D}"/>
                  </a:ext>
                </a:extLst>
              </p:cNvPr>
              <p:cNvSpPr txBox="1"/>
              <p:nvPr/>
            </p:nvSpPr>
            <p:spPr>
              <a:xfrm>
                <a:off x="4690256" y="1010854"/>
                <a:ext cx="2808312" cy="997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MY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MY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95E15-B723-477C-A0D6-B714EC02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1010854"/>
                <a:ext cx="2808312" cy="997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6C888389-9756-4A46-B6A1-728CFCB0686B}"/>
              </a:ext>
            </a:extLst>
          </p:cNvPr>
          <p:cNvSpPr txBox="1">
            <a:spLocks/>
          </p:cNvSpPr>
          <p:nvPr/>
        </p:nvSpPr>
        <p:spPr>
          <a:xfrm>
            <a:off x="693812" y="260648"/>
            <a:ext cx="8959322" cy="530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Diagonally Dominant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826B88-D528-4437-A26D-67871084A954}"/>
                  </a:ext>
                </a:extLst>
              </p:cNvPr>
              <p:cNvSpPr txBox="1"/>
              <p:nvPr/>
            </p:nvSpPr>
            <p:spPr>
              <a:xfrm>
                <a:off x="1629916" y="2112085"/>
                <a:ext cx="864096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Strictly Diagonally Dominant if the sign is changed from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MY" sz="2400" dirty="0"/>
                  <a:t> to </a:t>
                </a:r>
                <a14:m>
                  <m:oMath xmlns:m="http://schemas.openxmlformats.org/officeDocument/2006/math">
                    <m:r>
                      <a:rPr lang="en-MY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br>
                  <a:rPr lang="en-MY" sz="2400" dirty="0"/>
                </a:br>
                <a:r>
                  <a:rPr lang="en-MY" sz="2400" dirty="0"/>
                  <a:t>The iteration will converge for any given initial guess</a:t>
                </a:r>
              </a:p>
              <a:p>
                <a:pPr>
                  <a:lnSpc>
                    <a:spcPct val="90000"/>
                  </a:lnSpc>
                </a:pPr>
                <a:br>
                  <a:rPr lang="en-MY" sz="2400" dirty="0"/>
                </a:b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r>
                      <a:rPr lang="en-MY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MY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MY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Row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MY" sz="2400" dirty="0"/>
                  <a:t>: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MY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MY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MY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826B88-D528-4437-A26D-67871084A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2112085"/>
                <a:ext cx="8640960" cy="5078313"/>
              </a:xfrm>
              <a:prstGeom prst="rect">
                <a:avLst/>
              </a:prstGeom>
              <a:blipFill>
                <a:blip r:embed="rId3"/>
                <a:stretch>
                  <a:fillRect l="-1058" t="-167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History, Problem and Objective</a:t>
            </a:r>
          </a:p>
          <a:p>
            <a:r>
              <a:rPr lang="en-US" dirty="0"/>
              <a:t>Derivation of Formula (Equation and Matrix Form)</a:t>
            </a:r>
          </a:p>
          <a:p>
            <a:r>
              <a:rPr lang="en-US" dirty="0"/>
              <a:t>Assumptions of Jacobi Iterations</a:t>
            </a:r>
          </a:p>
          <a:p>
            <a:r>
              <a:rPr lang="en-US" dirty="0"/>
              <a:t>Iteration Process Example</a:t>
            </a:r>
          </a:p>
          <a:p>
            <a:r>
              <a:rPr lang="en-US" dirty="0"/>
              <a:t>Advantages and Disadvantages of Jacobi Iterations</a:t>
            </a:r>
          </a:p>
          <a:p>
            <a:r>
              <a:rPr lang="en-US" dirty="0"/>
              <a:t>Error Analysis</a:t>
            </a:r>
          </a:p>
          <a:p>
            <a:r>
              <a:rPr lang="en-US" dirty="0"/>
              <a:t>Real Life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1B46A-37E3-4B00-9C8F-2B8EA7C78161}"/>
                  </a:ext>
                </a:extLst>
              </p:cNvPr>
              <p:cNvSpPr txBox="1"/>
              <p:nvPr/>
            </p:nvSpPr>
            <p:spPr>
              <a:xfrm>
                <a:off x="693812" y="1772816"/>
                <a:ext cx="11017224" cy="541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500" dirty="0"/>
                  <a:t>The Jacobi method will converge for diagonally dominant matrices; however, the rate of convergence will depend on the norm (</a:t>
                </a:r>
                <a:r>
                  <a:rPr lang="en-MY" sz="2500" dirty="0" err="1"/>
                  <a:t>Frobenius</a:t>
                </a:r>
                <a:r>
                  <a:rPr lang="en-MY" sz="2500" dirty="0"/>
                  <a:t> norm) of the matrix </a:t>
                </a:r>
                <a14:m>
                  <m:oMath xmlns:m="http://schemas.openxmlformats.org/officeDocument/2006/math">
                    <m:r>
                      <a:rPr lang="en-MY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MY" sz="2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MY" sz="2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MY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MY" sz="2500" dirty="0"/>
              </a:p>
              <a:p>
                <a:pPr algn="l"/>
                <a:endParaRPr lang="en-MY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500" dirty="0"/>
                  <a:t>For a matrix which is diagonally dominant, then</a:t>
                </a:r>
                <a:br>
                  <a:rPr lang="en-MY" sz="2500" dirty="0"/>
                </a:br>
                <a:r>
                  <a:rPr lang="en-MY" sz="2500" dirty="0"/>
                  <a:t> </a:t>
                </a:r>
                <a14:m>
                  <m:oMath xmlns:m="http://schemas.openxmlformats.org/officeDocument/2006/math">
                    <m:r>
                      <a:rPr lang="en-MY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MY" sz="2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MY" sz="25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MY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MY" sz="25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MY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(||</m:t>
                    </m:r>
                    <m:sSup>
                      <m:sSupPr>
                        <m:ctrlPr>
                          <a:rPr lang="en-MY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||)(||</m:t>
                    </m:r>
                    <m:sSub>
                      <m:sSubPr>
                        <m:ctrlPr>
                          <a:rPr lang="en-MY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sz="2400" i="1" dirty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MY" sz="2500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MY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MY" sz="25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MY" sz="25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MY" sz="2500" dirty="0"/>
                  <a:t> (Calculation on the next slide)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MY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MY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800" b="0" i="1" dirty="0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num>
                            <m:den>
                              <m:r>
                                <a:rPr lang="en-MY" sz="2800" i="1" dirty="0">
                                  <a:latin typeface="Cambria Math" panose="02040503050406030204" pitchFamily="18" charset="0"/>
                                </a:rPr>
                                <m:t>160</m:t>
                              </m:r>
                            </m:den>
                          </m:f>
                        </m:e>
                      </m:rad>
                      <m:r>
                        <a:rPr lang="en-MY" sz="28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MY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MY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MY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2800" i="1" dirty="0">
                                      <a:latin typeface="Cambria Math" panose="02040503050406030204" pitchFamily="18" charset="0"/>
                                    </a:rPr>
                                    <m:t>57</m:t>
                                  </m:r>
                                </m:num>
                                <m:den>
                                  <m:r>
                                    <a:rPr lang="en-MY" sz="2800" i="1" dirty="0">
                                      <a:latin typeface="Cambria Math" panose="02040503050406030204" pitchFamily="18" charset="0"/>
                                    </a:rPr>
                                    <m:t>1600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d>
                        <m:dPr>
                          <m:ctrlPr>
                            <a:rPr lang="en-MY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MY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MY" sz="2800" i="1" dirty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e>
                      </m:d>
                      <m:r>
                        <a:rPr lang="en-MY" sz="2800" b="0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br>
                  <a:rPr lang="en-MY" sz="2500" dirty="0"/>
                </a:br>
                <a:br>
                  <a:rPr lang="en-MY" sz="2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500" b="0" i="1" smtClean="0">
                          <a:latin typeface="Cambria Math" panose="02040503050406030204" pitchFamily="18" charset="0"/>
                        </a:rPr>
                        <m:t>0.5062114183&lt;0.8440971508&lt;1</m:t>
                      </m:r>
                    </m:oMath>
                  </m:oMathPara>
                </a14:m>
                <a:endParaRPr lang="en-MY" sz="2500" dirty="0"/>
              </a:p>
              <a:p>
                <a:endParaRPr lang="en-MY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1B46A-37E3-4B00-9C8F-2B8EA7C78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772816"/>
                <a:ext cx="11017224" cy="5417380"/>
              </a:xfrm>
              <a:prstGeom prst="rect">
                <a:avLst/>
              </a:prstGeom>
              <a:blipFill>
                <a:blip r:embed="rId2"/>
                <a:stretch>
                  <a:fillRect l="-830" t="-901" r="-71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A71519-0669-4A07-B1DD-0785CAC83DCD}"/>
              </a:ext>
            </a:extLst>
          </p:cNvPr>
          <p:cNvSpPr txBox="1"/>
          <p:nvPr/>
        </p:nvSpPr>
        <p:spPr>
          <a:xfrm>
            <a:off x="6096369" y="138212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https://ece.uwaterloo.ca/~dwharder/NumericalAnalysis/04LinearAlgebra/jacobi/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65E69-F582-4E49-AB68-96D0C8D84155}"/>
                  </a:ext>
                </a:extLst>
              </p:cNvPr>
              <p:cNvSpPr txBox="1"/>
              <p:nvPr/>
            </p:nvSpPr>
            <p:spPr>
              <a:xfrm>
                <a:off x="1413892" y="1779638"/>
                <a:ext cx="9252520" cy="1926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MY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MY" b="1" i="1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MY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MY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MY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MY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i="1" dirty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MY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MY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MY" dirty="0"/>
                  <a:t>		</a:t>
                </a:r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65E69-F582-4E49-AB68-96D0C8D8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1779638"/>
                <a:ext cx="9252520" cy="1926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4D53B-A587-48AE-811C-B690F22CEE5F}"/>
                  </a:ext>
                </a:extLst>
              </p:cNvPr>
              <p:cNvSpPr txBox="1"/>
              <p:nvPr/>
            </p:nvSpPr>
            <p:spPr>
              <a:xfrm>
                <a:off x="666682" y="3413051"/>
                <a:ext cx="10855460" cy="4882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MY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sz="240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aln/>
                        </m:rPr>
                        <a:rPr lang="en-MY" sz="2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b="0" i="1" dirty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aln/>
                        </m:rPr>
                        <a:rPr lang="en-MY" sz="2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num>
                            <m:den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1600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MY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MY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MY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MY" sz="2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MY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MY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MY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MY" sz="2400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MY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400" b="0" i="1" dirty="0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num>
                            <m:den>
                              <m:r>
                                <a:rPr lang="en-MY" sz="2400" i="1" dirty="0">
                                  <a:latin typeface="Cambria Math" panose="02040503050406030204" pitchFamily="18" charset="0"/>
                                </a:rPr>
                                <m:t>160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MY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br>
                  <a:rPr lang="en-MY" sz="2400" i="1" dirty="0">
                    <a:latin typeface="Cambria Math" panose="02040503050406030204" pitchFamily="18" charset="0"/>
                  </a:rPr>
                </a:br>
                <a:br>
                  <a:rPr lang="en-MY" sz="2400" i="1" dirty="0">
                    <a:latin typeface="Cambria Math" panose="02040503050406030204" pitchFamily="18" charset="0"/>
                  </a:rPr>
                </a:br>
                <a:br>
                  <a:rPr lang="en-MY" sz="2400" i="1" dirty="0">
                    <a:latin typeface="Cambria Math" panose="02040503050406030204" pitchFamily="18" charset="0"/>
                  </a:rPr>
                </a:br>
                <a:endParaRPr lang="en-M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4D53B-A587-48AE-811C-B690F22C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2" y="3413051"/>
                <a:ext cx="10855460" cy="4882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813" y="1896140"/>
            <a:ext cx="5245153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Absolute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812" y="2819399"/>
                <a:ext cx="5245153" cy="3763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|1−0.99991969|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|−1−(−0.99988902)|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|1−0.99997822|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812" y="2819399"/>
                <a:ext cx="5245153" cy="3763963"/>
              </a:xfrm>
              <a:blipFill>
                <a:blip r:embed="rId2"/>
                <a:stretch>
                  <a:fillRect l="-1276" t="-2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59" y="1905000"/>
            <a:ext cx="5245153" cy="76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Relative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33259" y="2819399"/>
                <a:ext cx="5261753" cy="3763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1−0.99991969</m:t>
                            </m:r>
                          </m:e>
                        </m:d>
                      </m:num>
                      <m:den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|1|</m:t>
                        </m:r>
                      </m:den>
                    </m:f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=0.008031%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d>
                              <m:dPr>
                                <m:ctrl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−0.99988902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=0.011098%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MY" sz="2400" b="0" i="1" dirty="0">
                    <a:latin typeface="Cambria Math" panose="02040503050406030204" pitchFamily="18" charset="0"/>
                  </a:rPr>
                </a:br>
                <a:br>
                  <a:rPr lang="en-MY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1−0.99997822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=0.002178%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33259" y="2819399"/>
                <a:ext cx="5261753" cy="3763963"/>
              </a:xfrm>
              <a:blipFill>
                <a:blip r:embed="rId3"/>
                <a:stretch>
                  <a:fillRect l="-1272" t="-2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9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988840"/>
            <a:ext cx="9144000" cy="2667000"/>
          </a:xfrm>
        </p:spPr>
        <p:txBody>
          <a:bodyPr/>
          <a:lstStyle/>
          <a:p>
            <a:r>
              <a:rPr lang="en-US" dirty="0"/>
              <a:t>Real Life 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Computing Internal Member Forces in a Bridge Truss Using Classical Iterative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394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Truss Bridge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1CD32CB-3578-4AC8-A043-0055F5829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105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3411748"/>
            <a:ext cx="3229013" cy="1020762"/>
          </a:xfrm>
        </p:spPr>
        <p:txBody>
          <a:bodyPr>
            <a:normAutofit/>
          </a:bodyPr>
          <a:lstStyle/>
          <a:p>
            <a:r>
              <a:rPr lang="en-US" sz="2500" dirty="0"/>
              <a:t>A real life truss bridge</a:t>
            </a:r>
          </a:p>
        </p:txBody>
      </p:sp>
    </p:spTree>
    <p:extLst>
      <p:ext uri="{BB962C8B-B14F-4D97-AF65-F5344CB8AC3E}">
        <p14:creationId xmlns:p14="http://schemas.microsoft.com/office/powerpoint/2010/main" val="11096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 (In Equilibrium)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B1DE2-63E4-4EA3-B65A-4EA4D92C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83" y="1857238"/>
            <a:ext cx="7882657" cy="469037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069636-4394-4F6B-BC55-221400A08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20903"/>
              </p:ext>
            </p:extLst>
          </p:nvPr>
        </p:nvGraphicFramePr>
        <p:xfrm>
          <a:off x="9478524" y="503312"/>
          <a:ext cx="23757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72240" imgH="375840" progId="Package">
                  <p:embed/>
                </p:oleObj>
              </mc:Choice>
              <mc:Fallback>
                <p:oleObj name="Packager Shell Object" showAsIcon="1" r:id="rId3" imgW="1272240" imgH="37584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5069636-4394-4F6B-BC55-221400A08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24" y="503312"/>
                        <a:ext cx="2375773" cy="792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546727" cy="1020762"/>
          </a:xfrm>
        </p:spPr>
        <p:txBody>
          <a:bodyPr/>
          <a:lstStyle/>
          <a:p>
            <a:r>
              <a:rPr lang="en-US" dirty="0"/>
              <a:t>Joint 1 (Resolution of Forces)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DD230-A070-480C-9FAC-96C2BAC7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30153"/>
            <a:ext cx="4260130" cy="4348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67C40C-E208-4328-AB07-3D1F9371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21" y="3556829"/>
            <a:ext cx="6248400" cy="1095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358646-6318-432A-BDB8-6370907E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60" y="5203526"/>
            <a:ext cx="5838825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AD9A-C1E7-45A7-8295-B2D6F78B57E5}"/>
              </a:ext>
            </a:extLst>
          </p:cNvPr>
          <p:cNvSpPr txBox="1"/>
          <p:nvPr/>
        </p:nvSpPr>
        <p:spPr>
          <a:xfrm>
            <a:off x="5031221" y="1674673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/>
              <a:t>Force is a Vector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downward and to the left are taken as negative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upward and to the right are taken as positive</a:t>
            </a:r>
          </a:p>
        </p:txBody>
      </p:sp>
    </p:spTree>
    <p:extLst>
      <p:ext uri="{BB962C8B-B14F-4D97-AF65-F5344CB8AC3E}">
        <p14:creationId xmlns:p14="http://schemas.microsoft.com/office/powerpoint/2010/main" val="41837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2 (Resolution of Forces)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D6752-282C-4469-A918-9663A38F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48" y="1628800"/>
            <a:ext cx="6552728" cy="36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30F25-8580-41A9-A9D8-D13C641B2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5497512"/>
            <a:ext cx="5904656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9B935-6A8F-4813-8A84-AE64FD944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5497512"/>
            <a:ext cx="5904656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020762"/>
          </a:xfrm>
        </p:spPr>
        <p:txBody>
          <a:bodyPr/>
          <a:lstStyle/>
          <a:p>
            <a:r>
              <a:rPr lang="en-US" dirty="0"/>
              <a:t>Joint 3 (Resolution of Forces)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8D351-564F-4265-99D0-140A53BF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1" y="1847710"/>
            <a:ext cx="4357104" cy="4461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92F45-739C-4449-A52B-7015BD78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55" y="3417891"/>
            <a:ext cx="4810125" cy="112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5BCCE7-16EF-4B7E-8532-D971E4C1B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55" y="5156294"/>
            <a:ext cx="4810125" cy="1123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F0631E-EB8A-455C-A81E-84AA30EA0C6C}"/>
              </a:ext>
            </a:extLst>
          </p:cNvPr>
          <p:cNvSpPr txBox="1"/>
          <p:nvPr/>
        </p:nvSpPr>
        <p:spPr>
          <a:xfrm>
            <a:off x="5091065" y="1674674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/>
              <a:t>Force is a Vector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downward and to the left are taken as negative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upward and to the right are taken as positive</a:t>
            </a:r>
          </a:p>
        </p:txBody>
      </p:sp>
    </p:spTree>
    <p:extLst>
      <p:ext uri="{BB962C8B-B14F-4D97-AF65-F5344CB8AC3E}">
        <p14:creationId xmlns:p14="http://schemas.microsoft.com/office/powerpoint/2010/main" val="39930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4 (Resolution of Forces)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20514-5AB9-4280-94D3-C56E7C8E9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916832"/>
            <a:ext cx="4190097" cy="4461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BBFBE-5CF6-4CD9-9E5B-AC2099260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0" y="3501008"/>
            <a:ext cx="515302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EE3A5-C2C8-4B12-A2AF-E4A5FD4A8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4797152"/>
            <a:ext cx="535305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52BA3-9657-41CE-950F-4640CFBF8E82}"/>
              </a:ext>
            </a:extLst>
          </p:cNvPr>
          <p:cNvSpPr txBox="1"/>
          <p:nvPr/>
        </p:nvSpPr>
        <p:spPr>
          <a:xfrm>
            <a:off x="5031221" y="1674673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/>
              <a:t>Force is a Vector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downward and to the left are taken as negative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MY" sz="2400" dirty="0"/>
              <a:t>Forces upward and to the right are taken as positive</a:t>
            </a:r>
          </a:p>
        </p:txBody>
      </p:sp>
    </p:spTree>
    <p:extLst>
      <p:ext uri="{BB962C8B-B14F-4D97-AF65-F5344CB8AC3E}">
        <p14:creationId xmlns:p14="http://schemas.microsoft.com/office/powerpoint/2010/main" val="34173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History, Problem and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37BE-DE97-453B-AA04-CAD75D7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u="sng" dirty="0"/>
              <a:t>History (</a:t>
            </a:r>
            <a:r>
              <a:rPr lang="en-MY" dirty="0">
                <a:hlinkClick r:id="rId2"/>
              </a:rPr>
              <a:t>https://archive.siam.org/meetings/la09/talks/benzi.pdf</a:t>
            </a:r>
            <a:r>
              <a:rPr lang="en-MY" dirty="0"/>
              <a:t>)</a:t>
            </a:r>
            <a:endParaRPr lang="en-MY" u="sng" dirty="0"/>
          </a:p>
          <a:p>
            <a:r>
              <a:rPr lang="en-MY" dirty="0"/>
              <a:t>This method is named after Carl Gustav Jacob </a:t>
            </a:r>
            <a:r>
              <a:rPr lang="en-MY" b="1" dirty="0"/>
              <a:t>Jacobi</a:t>
            </a:r>
          </a:p>
          <a:p>
            <a:r>
              <a:rPr lang="en-US" dirty="0"/>
              <a:t>In 1845 Jacobi introduced his own iterative method, again for solving normal equations for least squares problems (</a:t>
            </a:r>
            <a:r>
              <a:rPr lang="en-MY" dirty="0"/>
              <a:t>statistical regression analysis)</a:t>
            </a:r>
            <a:r>
              <a:rPr lang="en-US" dirty="0"/>
              <a:t> arising in astronomical calculations</a:t>
            </a:r>
            <a:endParaRPr lang="en-MY" b="1" dirty="0"/>
          </a:p>
          <a:p>
            <a:r>
              <a:rPr lang="en-MY" b="1" dirty="0"/>
              <a:t>Problem: </a:t>
            </a:r>
            <a:r>
              <a:rPr lang="en-MY" dirty="0"/>
              <a:t>Solving a system of linear equations </a:t>
            </a:r>
          </a:p>
          <a:p>
            <a:r>
              <a:rPr lang="en-MY" b="1" dirty="0"/>
              <a:t>Objective</a:t>
            </a:r>
            <a:r>
              <a:rPr lang="en-MY" dirty="0"/>
              <a:t>: Using Jacobi Iteration in order to approximate the values of each unknown in a system of linear equations</a:t>
            </a:r>
          </a:p>
          <a:p>
            <a:r>
              <a:rPr lang="en-MY" dirty="0"/>
              <a:t>Required Skills:</a:t>
            </a:r>
          </a:p>
          <a:p>
            <a:pPr lvl="1"/>
            <a:r>
              <a:rPr lang="en-MY" dirty="0"/>
              <a:t>Rearrangement of equation by changing the subject of the equation</a:t>
            </a:r>
          </a:p>
          <a:p>
            <a:pPr lvl="1"/>
            <a:r>
              <a:rPr lang="en-MY" dirty="0"/>
              <a:t>Matrix (Diagonal Matrix, Inverse Diagonal Matrix, Lower and Upper Triangular Matrix)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188640"/>
            <a:ext cx="9143998" cy="1020762"/>
          </a:xfrm>
        </p:spPr>
        <p:txBody>
          <a:bodyPr/>
          <a:lstStyle/>
          <a:p>
            <a:r>
              <a:rPr lang="en-US" dirty="0"/>
              <a:t>System of Equations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ACD26-0A49-492D-B083-6A6D3ED89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2" b="24249"/>
          <a:stretch/>
        </p:blipFill>
        <p:spPr>
          <a:xfrm>
            <a:off x="2710036" y="1916832"/>
            <a:ext cx="7200800" cy="3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Equation in Matrix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7375-55C4-436E-A805-67C1A6E6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988840"/>
            <a:ext cx="5886450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D1DA5-C5DC-4D65-A590-7F20F843BEE2}"/>
              </a:ext>
            </a:extLst>
          </p:cNvPr>
          <p:cNvSpPr txBox="1"/>
          <p:nvPr/>
        </p:nvSpPr>
        <p:spPr>
          <a:xfrm>
            <a:off x="7627671" y="3573016"/>
            <a:ext cx="36724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/>
              <a:t>Row 7 Swap With Row 8</a:t>
            </a:r>
          </a:p>
          <a:p>
            <a:pPr>
              <a:lnSpc>
                <a:spcPct val="90000"/>
              </a:lnSpc>
            </a:pPr>
            <a:endParaRPr lang="en-MY" sz="2400" dirty="0"/>
          </a:p>
          <a:p>
            <a:pPr>
              <a:lnSpc>
                <a:spcPct val="90000"/>
              </a:lnSpc>
            </a:pPr>
            <a:r>
              <a:rPr lang="en-MY" sz="2400" dirty="0"/>
              <a:t>Row 3 Swap With Row 7</a:t>
            </a:r>
          </a:p>
        </p:txBody>
      </p:sp>
    </p:spTree>
    <p:extLst>
      <p:ext uri="{BB962C8B-B14F-4D97-AF65-F5344CB8AC3E}">
        <p14:creationId xmlns:p14="http://schemas.microsoft.com/office/powerpoint/2010/main" val="5859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D1DA5-C5DC-4D65-A590-7F20F843BEE2}"/>
                  </a:ext>
                </a:extLst>
              </p:cNvPr>
              <p:cNvSpPr txBox="1"/>
              <p:nvPr/>
            </p:nvSpPr>
            <p:spPr>
              <a:xfrm>
                <a:off x="1522415" y="1844824"/>
                <a:ext cx="9684566" cy="394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MY" sz="2400" dirty="0"/>
                  <a:t>Initial Guess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MY" sz="2400" dirty="0"/>
                </a:br>
                <a:endParaRPr lang="en-MY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𝑇𝑂𝐿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= 0.001</m:t>
                    </m:r>
                  </m:oMath>
                </a14:m>
                <a:br>
                  <a:rPr lang="en-MY" sz="2400" dirty="0"/>
                </a:br>
                <a:endParaRPr lang="en-MY" sz="2400" dirty="0"/>
              </a:p>
              <a:p>
                <a:pPr>
                  <a:lnSpc>
                    <a:spcPct val="90000"/>
                  </a:lnSpc>
                </a:pPr>
                <a:r>
                  <a:rPr lang="en-MY" sz="2400" dirty="0"/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MY" sz="2400" dirty="0">
                            <a:latin typeface="Cambria Math" panose="02040503050406030204" pitchFamily="18" charset="0"/>
                          </a:rPr>
                          <m:t>norm</m:t>
                        </m:r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MY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40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MY" sz="2400" i="1" dirty="0" smtClean="0">
                            <a:latin typeface="Cambria Math" panose="02040503050406030204" pitchFamily="18" charset="0"/>
                          </a:rPr>
                          <m:t>– </m:t>
                        </m:r>
                        <m:sSub>
                          <m:sSubPr>
                            <m:ctrlPr>
                              <a:rPr lang="en-MY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400" i="1" dirty="0" err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MY" sz="2400" b="0" i="0" dirty="0" smtClean="0">
                            <a:latin typeface="Cambria Math" panose="02040503050406030204" pitchFamily="18" charset="0"/>
                          </a:rPr>
                          <m:t>norm</m:t>
                        </m:r>
                        <m:d>
                          <m:dPr>
                            <m:ctrlPr>
                              <a:rPr lang="en-MY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MY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400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MY" sz="2400" dirty="0"/>
                  <a:t>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𝑇𝑂𝐿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MY" sz="2400" dirty="0"/>
                </a:br>
                <a:br>
                  <a:rPr lang="en-MY" sz="2400" dirty="0"/>
                </a:br>
                <a:r>
                  <a:rPr lang="en-MY" sz="2400" dirty="0"/>
                  <a:t>*Another type of stopping condition, earlier was norm(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MY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24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MY" sz="2400" i="1" dirty="0" err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MY" sz="2400" dirty="0"/>
                  <a:t>)</a:t>
                </a:r>
              </a:p>
              <a:p>
                <a:pPr>
                  <a:lnSpc>
                    <a:spcPct val="90000"/>
                  </a:lnSpc>
                </a:pPr>
                <a:br>
                  <a:rPr lang="en-MY" sz="2400" dirty="0"/>
                </a:br>
                <a:r>
                  <a:rPr lang="en-MY" sz="2400" dirty="0"/>
                  <a:t>Number of Guessed Iterations: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MY" sz="2400" dirty="0"/>
              </a:p>
              <a:p>
                <a:pPr>
                  <a:lnSpc>
                    <a:spcPct val="90000"/>
                  </a:lnSpc>
                </a:pPr>
                <a:br>
                  <a:rPr lang="en-MY" sz="2400" dirty="0"/>
                </a:br>
                <a:endParaRPr lang="en-M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D1DA5-C5DC-4D65-A590-7F20F843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5" y="1844824"/>
                <a:ext cx="9684566" cy="3944093"/>
              </a:xfrm>
              <a:prstGeom prst="rect">
                <a:avLst/>
              </a:prstGeom>
              <a:blipFill>
                <a:blip r:embed="rId2"/>
                <a:stretch>
                  <a:fillRect l="-1008" t="-216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0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76B13-B695-4F85-98B1-AF03CEC33D5A}"/>
                  </a:ext>
                </a:extLst>
              </p:cNvPr>
              <p:cNvSpPr txBox="1"/>
              <p:nvPr/>
            </p:nvSpPr>
            <p:spPr>
              <a:xfrm>
                <a:off x="3048184" y="3429000"/>
                <a:ext cx="6092456" cy="2086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MY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7.91963092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+00 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−6.33684782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−3.65858021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−8.96812187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</m:t>
                      </m:r>
                    </m:oMath>
                  </m:oMathPara>
                </a14:m>
                <a:endParaRPr lang="en-MY" sz="180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6.34476570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1.00000000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+04 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−7.31716158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MY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aln/>
                        </m:rPr>
                        <a:rPr lang="en-MY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6.33684681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MY" sz="1800" i="1" dirty="0" smtClean="0">
                          <a:latin typeface="Cambria Math" panose="02040503050406030204" pitchFamily="18" charset="0"/>
                        </a:rPr>
                        <m:t>+03</m:t>
                      </m:r>
                    </m:oMath>
                  </m:oMathPara>
                </a14:m>
                <a:br>
                  <a:rPr lang="en-MY" sz="1800" dirty="0"/>
                </a:br>
                <a:endParaRPr lang="en-MY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76B13-B695-4F85-98B1-AF03CEC3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84" y="3429000"/>
                <a:ext cx="6092456" cy="2086790"/>
              </a:xfrm>
              <a:prstGeom prst="rect">
                <a:avLst/>
              </a:prstGeom>
              <a:blipFill>
                <a:blip r:embed="rId2"/>
                <a:stretch>
                  <a:fillRect b="-146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AE526-1A39-47A2-AD32-55091CBED19F}"/>
                  </a:ext>
                </a:extLst>
              </p:cNvPr>
              <p:cNvSpPr txBox="1"/>
              <p:nvPr/>
            </p:nvSpPr>
            <p:spPr>
              <a:xfrm>
                <a:off x="3898168" y="2060848"/>
                <a:ext cx="43924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MY" sz="2400" dirty="0"/>
                  <a:t>Number of Iterations Needed: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AE526-1A39-47A2-AD32-55091CBE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68" y="2060848"/>
                <a:ext cx="4392488" cy="424732"/>
              </a:xfrm>
              <a:prstGeom prst="rect">
                <a:avLst/>
              </a:prstGeom>
              <a:blipFill>
                <a:blip r:embed="rId3"/>
                <a:stretch>
                  <a:fillRect l="-2080" t="-20000" b="-314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2FA9-E5E9-42B9-8EDA-C49DB2C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Additional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7862-CFC6-43D8-8906-42B74AC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385" y="1905000"/>
            <a:ext cx="4416552" cy="762000"/>
          </a:xfrm>
        </p:spPr>
        <p:txBody>
          <a:bodyPr/>
          <a:lstStyle/>
          <a:p>
            <a:pPr algn="ctr"/>
            <a:r>
              <a:rPr lang="en-MY" dirty="0"/>
              <a:t>Stopping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E77ED7-21A5-4A46-B46D-0032A993E0F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6357" y="2564907"/>
                <a:ext cx="5472608" cy="40184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MY" dirty="0"/>
                  <a:t>A few different stopping conditions</a:t>
                </a:r>
                <a:br>
                  <a:rPr lang="en-MY" dirty="0"/>
                </a:br>
                <a:br>
                  <a:rPr lang="en-MY" dirty="0"/>
                </a:br>
                <a:r>
                  <a:rPr lang="en-MY" dirty="0"/>
                  <a:t>1. </a:t>
                </a:r>
                <a:r>
                  <a:rPr lang="en-MY" dirty="0" err="1"/>
                  <a:t>Forbenius</a:t>
                </a:r>
                <a:r>
                  <a:rPr lang="en-MY" dirty="0"/>
                  <a:t> norm of</a:t>
                </a:r>
                <a:br>
                  <a:rPr lang="en-MY" dirty="0"/>
                </a:br>
                <a:r>
                  <a:rPr lang="en-MY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MY" sz="2400" b="1" i="1" smtClean="0">
                                <a:latin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  <m:r>
                          <a:rPr lang="en-MY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M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MY" sz="2400" b="1" i="1" smtClean="0">
                                <a:latin typeface="Cambria Math" panose="02040503050406030204" pitchFamily="18" charset="0"/>
                              </a:rPr>
                              <m:t>𝒐𝒍𝒅</m:t>
                            </m:r>
                          </m:sub>
                        </m:sSub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MY" sz="2400" b="0" i="0" smtClean="0">
                        <a:latin typeface="Cambria Math" panose="02040503050406030204" pitchFamily="18" charset="0"/>
                      </a:rPr>
                      <m:t>TOL</m:t>
                    </m:r>
                  </m:oMath>
                </a14:m>
                <a:br>
                  <a:rPr lang="en-MY" dirty="0"/>
                </a:br>
                <a:br>
                  <a:rPr lang="en-MY" dirty="0"/>
                </a:br>
                <a:r>
                  <a:rPr lang="en-MY" dirty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MY" dirty="0"/>
                          <m:t>Forbenius</m:t>
                        </m:r>
                        <m:r>
                          <m:rPr>
                            <m:nor/>
                          </m:rPr>
                          <a:rPr lang="en-MY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MY" dirty="0"/>
                          <m:t>norm</m:t>
                        </m:r>
                        <m:r>
                          <m:rPr>
                            <m:nor/>
                          </m:rPr>
                          <a:rPr lang="en-MY" dirty="0"/>
                          <m:t> </m:t>
                        </m:r>
                        <m:r>
                          <m:rPr>
                            <m:nor/>
                          </m:rPr>
                          <a:rPr lang="en-MY" dirty="0"/>
                          <m:t>of</m:t>
                        </m:r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MY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MY" b="1" i="1">
                                    <a:latin typeface="Cambria Math" panose="02040503050406030204" pitchFamily="18" charset="0"/>
                                  </a:rPr>
                                  <m:t>𝒏𝒆𝒘</m:t>
                                </m:r>
                              </m:sub>
                            </m:sSub>
                            <m:r>
                              <a:rPr lang="en-MY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MY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MY" b="1" i="1">
                                    <a:latin typeface="Cambria Math" panose="02040503050406030204" pitchFamily="18" charset="0"/>
                                  </a:rPr>
                                  <m:t>𝒐𝒍𝒅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MY" dirty="0"/>
                          <m:t>Forbenius</m:t>
                        </m:r>
                        <m:r>
                          <m:rPr>
                            <m:nor/>
                          </m:rPr>
                          <a:rPr lang="en-MY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MY" dirty="0"/>
                          <m:t>norm</m:t>
                        </m:r>
                        <m:r>
                          <m:rPr>
                            <m:nor/>
                          </m:rPr>
                          <a:rPr lang="en-MY" dirty="0"/>
                          <m:t> </m:t>
                        </m:r>
                        <m:r>
                          <m:rPr>
                            <m:nor/>
                          </m:rPr>
                          <a:rPr lang="en-MY" dirty="0"/>
                          <m:t>of</m:t>
                        </m:r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MY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MY" b="1" i="1">
                                <a:latin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MY" b="0" i="0" smtClean="0">
                        <a:latin typeface="Cambria Math" panose="02040503050406030204" pitchFamily="18" charset="0"/>
                      </a:rPr>
                      <m:t>TOL</m:t>
                    </m:r>
                  </m:oMath>
                </a14:m>
                <a:br>
                  <a:rPr lang="en-MY" b="0" dirty="0"/>
                </a:br>
                <a:br>
                  <a:rPr lang="en-MY" b="0" dirty="0"/>
                </a:br>
                <a:r>
                  <a:rPr lang="en-MY" b="0" dirty="0"/>
                  <a:t>3. </a:t>
                </a:r>
                <a:r>
                  <a:rPr lang="en-MY" dirty="0"/>
                  <a:t>For each and every row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MY" dirty="0"/>
                  <a:t> where </a:t>
                </a:r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=1,2…,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MY" b="1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MY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MY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MY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MY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MY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MY" b="0" i="0" smtClean="0">
                        <a:latin typeface="Cambria Math" panose="02040503050406030204" pitchFamily="18" charset="0"/>
                      </a:rPr>
                      <m:t>TOL</m:t>
                    </m:r>
                  </m:oMath>
                </a14:m>
                <a:br>
                  <a:rPr lang="en-MY" dirty="0"/>
                </a:br>
                <a:br>
                  <a:rPr lang="en-MY" dirty="0"/>
                </a:br>
                <a:r>
                  <a:rPr lang="en-MY" dirty="0"/>
                  <a:t>   only up to n significant figures / decimal places</a:t>
                </a:r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E77ED7-21A5-4A46-B46D-0032A993E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6357" y="2564907"/>
                <a:ext cx="5472608" cy="4018453"/>
              </a:xfrm>
              <a:blipFill>
                <a:blip r:embed="rId2"/>
                <a:stretch>
                  <a:fillRect l="-1003" t="-288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9CDA-E9D9-4998-B649-124D67F0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7888" y="1905000"/>
            <a:ext cx="4416552" cy="762000"/>
          </a:xfrm>
        </p:spPr>
        <p:txBody>
          <a:bodyPr/>
          <a:lstStyle/>
          <a:p>
            <a:pPr algn="ctr"/>
            <a:r>
              <a:rPr lang="en-MY" dirty="0"/>
              <a:t>Norms of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7528-39AE-40CE-8F66-46C361795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0" y="2564907"/>
            <a:ext cx="5472608" cy="4018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 norms to measure the length of a vector, and we will develop matrix norms to measure the </a:t>
            </a:r>
            <a:r>
              <a:rPr lang="en-US" dirty="0">
                <a:hlinkClick r:id="rId3" tooltip="Learn more about Size of a Matrix from ScienceDirect's AI-generated Topic Pages"/>
              </a:rPr>
              <a:t>size of a matrix</a:t>
            </a:r>
            <a:r>
              <a:rPr lang="en-US" dirty="0"/>
              <a:t>.</a:t>
            </a:r>
            <a:br>
              <a:rPr lang="en-US" dirty="0"/>
            </a:br>
            <a:r>
              <a:rPr lang="en-MY" dirty="0">
                <a:hlinkClick r:id="rId4"/>
              </a:rPr>
              <a:t>https://www.sciencedirect.com/topics/mathematics/matrix-norm</a:t>
            </a:r>
            <a:endParaRPr lang="en-US" dirty="0"/>
          </a:p>
          <a:p>
            <a:r>
              <a:rPr lang="en-US" dirty="0"/>
              <a:t>Matrix norm is a vector norm in a vector space whose elements (vectors) are matrices (of given dimensions)</a:t>
            </a:r>
            <a:endParaRPr lang="en-MY" dirty="0"/>
          </a:p>
          <a:p>
            <a:r>
              <a:rPr lang="en-MY" dirty="0" err="1"/>
              <a:t>Forbenius</a:t>
            </a:r>
            <a:r>
              <a:rPr lang="en-MY" dirty="0"/>
              <a:t> norm, sometimes also called the Euclidian norm is a matrix norm of an m x n matrix defined as the square root of the sum of the absolute square of it’s elements</a:t>
            </a:r>
            <a:br>
              <a:rPr lang="en-MY" dirty="0"/>
            </a:br>
            <a:r>
              <a:rPr lang="en-MY" dirty="0">
                <a:hlinkClick r:id="rId5"/>
              </a:rPr>
              <a:t>https://mathworld.wolfram.com/Norm.html</a:t>
            </a:r>
            <a:endParaRPr lang="en-MY" dirty="0"/>
          </a:p>
          <a:p>
            <a:r>
              <a:rPr lang="en-US" dirty="0"/>
              <a:t>The infinity-norm of a square matrix is the maximum of the absolute row sums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725D93-DC57-4978-AE25-319723A8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Frobenius norm, sometimes also called the Euclidean norm (a term unfortunately also used for the vector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-norm), is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L^2">
            <a:extLst>
              <a:ext uri="{FF2B5EF4-FFF2-40B4-BE49-F238E27FC236}">
                <a16:creationId xmlns:a16="http://schemas.microsoft.com/office/drawing/2014/main" id="{DA3AB662-171D-4E3A-A1B6-E9B30292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-76200"/>
            <a:ext cx="1333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831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Jacobi Iteration</a:t>
            </a:r>
          </a:p>
        </p:txBody>
      </p:sp>
    </p:spTree>
    <p:extLst>
      <p:ext uri="{BB962C8B-B14F-4D97-AF65-F5344CB8AC3E}">
        <p14:creationId xmlns:p14="http://schemas.microsoft.com/office/powerpoint/2010/main" val="40861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5F0-0536-4B9F-BB45-8873DE0B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74638"/>
            <a:ext cx="11161240" cy="1020762"/>
          </a:xfrm>
        </p:spPr>
        <p:txBody>
          <a:bodyPr/>
          <a:lstStyle/>
          <a:p>
            <a:r>
              <a:rPr lang="en-MY" dirty="0"/>
              <a:t>Derivation Of Jacobi Iteration Formula (Equation)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6A9F7-78FD-4FD4-A6A3-00C9D126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9876" y="1665231"/>
                <a:ext cx="10476655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MY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+…</m:t>
                    </m:r>
                    <m:r>
                      <m:rPr>
                        <m:nor/>
                      </m:rPr>
                      <a:rPr lang="en-MY" dirty="0"/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+…</m:t>
                    </m:r>
                    <m:r>
                      <m:rPr>
                        <m:nor/>
                      </m:rPr>
                      <a:rPr lang="en-MY" dirty="0"/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𝑛𝑛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MY" dirty="0"/>
                  <a:t> (2</a:t>
                </a:r>
                <a:r>
                  <a:rPr lang="en-MY" baseline="30000" dirty="0"/>
                  <a:t>nd</a:t>
                </a:r>
                <a:r>
                  <a:rPr lang="en-MY" dirty="0"/>
                  <a:t> last term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MY" dirty="0"/>
                  <a:t>)</a:t>
                </a:r>
              </a:p>
              <a:p>
                <a:pPr marL="0" indent="0">
                  <a:buNone/>
                </a:pPr>
                <a:r>
                  <a:rPr lang="en-MY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for the first equation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 for the second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MY" dirty="0"/>
                  <a:t> for the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dirty="0"/>
                  <a:t> th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MY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MY" dirty="0"/>
                          <m:t> 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MY" i="1">
                            <a:latin typeface="Cambria Math" panose="02040503050406030204" pitchFamily="18" charset="0"/>
                          </a:rPr>
                          <m:t>− … −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:r>
                  <a:rPr lang="en-MY" dirty="0"/>
                  <a:t> </a:t>
                </a:r>
                <a:br>
                  <a:rPr lang="en-MY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MY" dirty="0"/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6A9F7-78FD-4FD4-A6A3-00C9D126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876" y="1665231"/>
                <a:ext cx="10476655" cy="4953000"/>
              </a:xfrm>
              <a:blipFill>
                <a:blip r:embed="rId2"/>
                <a:stretch>
                  <a:fillRect l="-873" t="-12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5F0-0536-4B9F-BB45-8873DE0B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74638"/>
            <a:ext cx="11161240" cy="1020762"/>
          </a:xfrm>
        </p:spPr>
        <p:txBody>
          <a:bodyPr/>
          <a:lstStyle/>
          <a:p>
            <a:r>
              <a:rPr lang="en-MY" dirty="0"/>
              <a:t>Derivation Of Jacobi Iteration Formula (Equation)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6A9F7-78FD-4FD4-A6A3-00C9D126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9876" y="1665231"/>
                <a:ext cx="10476655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dirty="0"/>
                  <a:t>Make an initial guess just like in fixed point iteration, rather this is a matrix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sup>
                    </m:sSubSup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b="0" i="0" smtClean="0">
                        <a:latin typeface="Cambria Math" panose="02040503050406030204" pitchFamily="18" charset="0"/>
                      </a:rPr>
                      <m:t>, …</m:t>
                    </m:r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these values of into the RHS of the equation to obtain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>
                        <a:latin typeface="Cambria Math" panose="02040503050406030204" pitchFamily="18" charset="0"/>
                      </a:rPr>
                      <m:t>, …</m:t>
                    </m:r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MY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MY" dirty="0"/>
                          <m:t> 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Sup>
                          <m:sSub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MY" i="1">
                            <a:latin typeface="Cambria Math" panose="02040503050406030204" pitchFamily="18" charset="0"/>
                          </a:rPr>
                          <m:t>− … −</m:t>
                        </m:r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MY" dirty="0"/>
                  <a:t> </a:t>
                </a:r>
                <a:br>
                  <a:rPr lang="en-MY" dirty="0"/>
                </a:br>
                <a:r>
                  <a:rPr lang="en-MY" dirty="0"/>
                  <a:t> </a:t>
                </a:r>
                <a:br>
                  <a:rPr lang="en-MY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  <m:r>
                      <a:rPr lang="en-MY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MY" dirty="0"/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𝑛𝑛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MY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:r>
                  <a:rPr lang="en-MY" dirty="0"/>
                  <a:t>One iteration process is completed, the new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en-MY" dirty="0"/>
                  <a:t> will be then used again for the next iteration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6A9F7-78FD-4FD4-A6A3-00C9D126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876" y="1665231"/>
                <a:ext cx="10476655" cy="4953000"/>
              </a:xfrm>
              <a:blipFill>
                <a:blip r:embed="rId2"/>
                <a:stretch>
                  <a:fillRect l="-873" t="-233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49CD-E043-4AC7-A452-51671D2D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274638"/>
            <a:ext cx="10729192" cy="1020762"/>
          </a:xfrm>
        </p:spPr>
        <p:txBody>
          <a:bodyPr/>
          <a:lstStyle/>
          <a:p>
            <a:r>
              <a:rPr lang="en-MY" dirty="0"/>
              <a:t>Derivation Of Jacobi Iteration Formula (Matrix)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000B2-31DC-4B43-9E71-62BE9DBB9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684566" cy="4620344"/>
              </a:xfrm>
            </p:spPr>
            <p:txBody>
              <a:bodyPr>
                <a:normAutofit/>
              </a:bodyPr>
              <a:lstStyle/>
              <a:p>
                <a:r>
                  <a:rPr lang="en-MY" dirty="0"/>
                  <a:t>Note: This Would Require Fundamentals of Matrix</a:t>
                </a:r>
              </a:p>
              <a:p>
                <a:r>
                  <a:rPr lang="en-MY" dirty="0"/>
                  <a:t>Recall:</a:t>
                </a: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MY" b="0" dirty="0"/>
                </a:br>
                <a:br>
                  <a:rPr lang="en-MY" dirty="0"/>
                </a:br>
                <a:r>
                  <a:rPr lang="en-MY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MY" dirty="0"/>
                  <a:t> is a matrix with dimension of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b="0" dirty="0"/>
                  <a:t>, a square matrix (must)</a:t>
                </a:r>
              </a:p>
              <a:p>
                <a:pPr marL="0" indent="0">
                  <a:buNone/>
                </a:pPr>
                <a:br>
                  <a:rPr lang="en-MY" b="0" dirty="0"/>
                </a:b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MY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MY" b="0" dirty="0"/>
                  <a:t>		</a:t>
                </a:r>
                <a:r>
                  <a:rPr lang="en-MY" dirty="0"/>
                  <a:t> </a:t>
                </a:r>
                <a14:m>
                  <m:oMath xmlns:m="http://schemas.openxmlformats.org/officeDocument/2006/math">
                    <m:r>
                      <a:rPr lang="en-MY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MY" dirty="0"/>
                  <a:t> 		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MY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000B2-31DC-4B43-9E71-62BE9DBB9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684566" cy="4620344"/>
              </a:xfrm>
              <a:blipFill>
                <a:blip r:embed="rId2"/>
                <a:stretch>
                  <a:fillRect l="-882" t="-184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6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8833-561C-463B-A0DE-A9C992B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74638"/>
            <a:ext cx="10729192" cy="1020762"/>
          </a:xfrm>
        </p:spPr>
        <p:txBody>
          <a:bodyPr/>
          <a:lstStyle/>
          <a:p>
            <a:r>
              <a:rPr lang="en-MY" dirty="0"/>
              <a:t>Derivation Of Jacobi Iteration Formula (Matrix)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13615-A2C6-4369-B77A-7333824A8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00" y="1772816"/>
                <a:ext cx="10188624" cy="496855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MY" dirty="0">
                    <a:latin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b="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aln/>
                        </m:rP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MY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MY" b="0" dirty="0"/>
                </a:br>
                <a:endParaRPr lang="en-MY" dirty="0"/>
              </a:p>
              <a:p>
                <a:r>
                  <a:rPr lang="en-MY" dirty="0"/>
                  <a:t>Expanding/Rewriting Matrix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MY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aln/>
                        </m:rP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m:rPr>
                          <m:aln/>
                        </m:rP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b="0" dirty="0"/>
              </a:p>
              <a:p>
                <a:pPr marL="0" indent="0">
                  <a:buNone/>
                </a:pPr>
                <a:r>
                  <a:rPr lang="en-MY" dirty="0"/>
                  <a:t>Where </a:t>
                </a: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MY" dirty="0"/>
                  <a:t> is the matrix containing only diagonal values of matrix A</a:t>
                </a:r>
                <a:br>
                  <a:rPr lang="en-MY" dirty="0"/>
                </a:br>
                <a14:m>
                  <m:oMath xmlns:m="http://schemas.openxmlformats.org/officeDocument/2006/math">
                    <m:r>
                      <a:rPr lang="en-MY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MY" dirty="0"/>
                  <a:t> is the lower triangular matrix and </a:t>
                </a:r>
                <a:br>
                  <a:rPr lang="en-MY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MY" dirty="0"/>
                  <a:t> is the upper triangular matrix</a:t>
                </a:r>
                <a:br>
                  <a:rPr lang="en-MY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 is the inverse matrix of D, inversing a diagonal matrix is done by finding reciprocal of each diagonal element </a:t>
                </a:r>
                <a:br>
                  <a:rPr lang="en-MY" dirty="0"/>
                </a:br>
                <a:br>
                  <a:rPr lang="en-MY" dirty="0"/>
                </a:br>
                <a:endParaRPr lang="en-MY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MY" dirty="0"/>
                  <a:t>  		</a:t>
                </a:r>
                <a14:m>
                  <m:oMath xmlns:m="http://schemas.openxmlformats.org/officeDocument/2006/math">
                    <m:r>
                      <a:rPr lang="en-MY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MY" b="0" i="1" dirty="0" smtClean="0">
                        <a:latin typeface="Cambria Math" panose="02040503050406030204" pitchFamily="18" charset="0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MY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13615-A2C6-4369-B77A-7333824A8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00" y="1772816"/>
                <a:ext cx="10188624" cy="4968552"/>
              </a:xfrm>
              <a:blipFill>
                <a:blip r:embed="rId2"/>
                <a:stretch>
                  <a:fillRect l="-239" t="-147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0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2269-8DDF-439D-8C1D-236DFDB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Visual Of Solving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4434E-8056-4D6F-8350-66693127E852}"/>
                  </a:ext>
                </a:extLst>
              </p:cNvPr>
              <p:cNvSpPr txBox="1"/>
              <p:nvPr/>
            </p:nvSpPr>
            <p:spPr>
              <a:xfrm>
                <a:off x="1989956" y="3282760"/>
                <a:ext cx="8676456" cy="128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MY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MY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MY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MY" sz="2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MY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MY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MY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4434E-8056-4D6F-8350-66693127E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3282760"/>
                <a:ext cx="8676456" cy="1287532"/>
              </a:xfrm>
              <a:prstGeom prst="rect">
                <a:avLst/>
              </a:prstGeom>
              <a:blipFill>
                <a:blip r:embed="rId2"/>
                <a:stretch>
                  <a:fillRect t="-14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DCE69-0BC3-44F7-BFCD-0D39C0408BD3}"/>
                  </a:ext>
                </a:extLst>
              </p:cNvPr>
              <p:cNvSpPr txBox="1"/>
              <p:nvPr/>
            </p:nvSpPr>
            <p:spPr>
              <a:xfrm>
                <a:off x="1989956" y="4878435"/>
                <a:ext cx="9145016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MY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MY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MY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MY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MY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MY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MY" sz="2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MY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  <m:r>
                                      <a:rPr lang="en-MY" sz="22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MY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DCE69-0BC3-44F7-BFCD-0D39C040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4878435"/>
                <a:ext cx="9145016" cy="1878719"/>
              </a:xfrm>
              <a:prstGeom prst="rect">
                <a:avLst/>
              </a:prstGeom>
              <a:blipFill>
                <a:blip r:embed="rId3"/>
                <a:stretch>
                  <a:fillRect t="-324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EA1B4-DA60-46E8-B42A-5FAEDB059C86}"/>
                  </a:ext>
                </a:extLst>
              </p:cNvPr>
              <p:cNvSpPr txBox="1"/>
              <p:nvPr/>
            </p:nvSpPr>
            <p:spPr>
              <a:xfrm>
                <a:off x="1989956" y="1680925"/>
                <a:ext cx="8676456" cy="128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MY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MY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MY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MY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MY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MY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MY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MY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sz="2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MY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MY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MY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MY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MY" sz="2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MY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MY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MY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EA1B4-DA60-46E8-B42A-5FAEDB05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1680925"/>
                <a:ext cx="8676456" cy="1287532"/>
              </a:xfrm>
              <a:prstGeom prst="rect">
                <a:avLst/>
              </a:prstGeom>
              <a:blipFill>
                <a:blip r:embed="rId4"/>
                <a:stretch>
                  <a:fillRect t="-9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3C4954-ABAE-4757-A671-4AE3B4114929}"/>
                  </a:ext>
                </a:extLst>
              </p:cNvPr>
              <p:cNvSpPr txBox="1"/>
              <p:nvPr/>
            </p:nvSpPr>
            <p:spPr>
              <a:xfrm>
                <a:off x="7246541" y="652374"/>
                <a:ext cx="4942284" cy="75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Y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MY" sz="1500" i="1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MY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15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MY" sz="15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MY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MY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MY" sz="15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m:rPr>
                          <m:aln/>
                        </m:rPr>
                        <a:rPr lang="en-MY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MY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1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MY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MY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m:rPr>
                          <m:aln/>
                        </m:rPr>
                        <a:rPr lang="en-MY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MY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MY" sz="16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b>
                        <m:sSubPr>
                          <m:ctrlPr>
                            <a:rPr lang="en-MY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MY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MY" sz="1600" i="1" dirty="0">
                    <a:latin typeface="Cambria Math" panose="02040503050406030204" pitchFamily="18" charset="0"/>
                  </a:rPr>
                </a:br>
                <a:endParaRPr lang="en-MY" sz="15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3C4954-ABAE-4757-A671-4AE3B411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1" y="652374"/>
                <a:ext cx="4942284" cy="757195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4172</TotalTime>
  <Words>2003</Words>
  <Application>Microsoft Office PowerPoint</Application>
  <PresentationFormat>Custom</PresentationFormat>
  <Paragraphs>236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Consolas</vt:lpstr>
      <vt:lpstr>Corbel</vt:lpstr>
      <vt:lpstr>Chalkboard 16x9</vt:lpstr>
      <vt:lpstr>Packager Shell Object</vt:lpstr>
      <vt:lpstr>System of Linear Equations</vt:lpstr>
      <vt:lpstr>Content</vt:lpstr>
      <vt:lpstr>History, Problem and Objective</vt:lpstr>
      <vt:lpstr>Derivation of Jacobi Iteration</vt:lpstr>
      <vt:lpstr>Derivation Of Jacobi Iteration Formula (Equation)</vt:lpstr>
      <vt:lpstr>Derivation Of Jacobi Iteration Formula (Equation)</vt:lpstr>
      <vt:lpstr>Derivation Of Jacobi Iteration Formula (Matrix)</vt:lpstr>
      <vt:lpstr>Derivation Of Jacobi Iteration Formula (Matrix)</vt:lpstr>
      <vt:lpstr>Visual Of Solving Matrix</vt:lpstr>
      <vt:lpstr>Assumption in Jacobi Iteration</vt:lpstr>
      <vt:lpstr>Assumption of Jacobi Iteration</vt:lpstr>
      <vt:lpstr>Assumption of Jacobi Iteration</vt:lpstr>
      <vt:lpstr>Iteration Process Example</vt:lpstr>
      <vt:lpstr>PowerPoint Presentation</vt:lpstr>
      <vt:lpstr>PowerPoint Presentation</vt:lpstr>
      <vt:lpstr>Advantages and Disadvantages</vt:lpstr>
      <vt:lpstr>PowerPoint Presentation</vt:lpstr>
      <vt:lpstr>PowerPoint Presentation</vt:lpstr>
      <vt:lpstr>Error Analysis</vt:lpstr>
      <vt:lpstr>Error Analysis</vt:lpstr>
      <vt:lpstr>Error Analysis</vt:lpstr>
      <vt:lpstr>Absolute and Relative Error</vt:lpstr>
      <vt:lpstr>Real Life Application  Computing Internal Member Forces in a Bridge Truss Using Classical Iterative Numerical Methods</vt:lpstr>
      <vt:lpstr>Truss Bridge</vt:lpstr>
      <vt:lpstr>Simplified Model (In Equilibrium)</vt:lpstr>
      <vt:lpstr>Joint 1 (Resolution of Forces)</vt:lpstr>
      <vt:lpstr>Joint 2 (Resolution of Forces)</vt:lpstr>
      <vt:lpstr>Joint 3 (Resolution of Forces)</vt:lpstr>
      <vt:lpstr>Joint 4 (Resolution of Forces)</vt:lpstr>
      <vt:lpstr>System of Equations</vt:lpstr>
      <vt:lpstr>System of Equation in Matrix Form</vt:lpstr>
      <vt:lpstr>Next Step:</vt:lpstr>
      <vt:lpstr>Final Result </vt:lpstr>
      <vt:lpstr>Additional Information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System of Linear Equations</dc:title>
  <dc:creator>Kenneth Koay</dc:creator>
  <cp:lastModifiedBy>Kenneth Koay</cp:lastModifiedBy>
  <cp:revision>56</cp:revision>
  <dcterms:created xsi:type="dcterms:W3CDTF">2020-07-02T05:38:33Z</dcterms:created>
  <dcterms:modified xsi:type="dcterms:W3CDTF">2021-09-15T05:52:50Z</dcterms:modified>
</cp:coreProperties>
</file>