
<file path=[Content_Types].xml><?xml version="1.0" encoding="utf-8"?>
<Types xmlns="http://schemas.openxmlformats.org/package/2006/content-types">
  <Default Extension="bin" ContentType="application/vnd.openxmlformats-officedocument.oleObject"/>
  <Default Extension="gif" ContentType="image/gif"/>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9"/>
  </p:notesMasterIdLst>
  <p:handoutMasterIdLst>
    <p:handoutMasterId r:id="rId30"/>
  </p:handoutMasterIdLst>
  <p:sldIdLst>
    <p:sldId id="256" r:id="rId2"/>
    <p:sldId id="295" r:id="rId3"/>
    <p:sldId id="267" r:id="rId4"/>
    <p:sldId id="273" r:id="rId5"/>
    <p:sldId id="268" r:id="rId6"/>
    <p:sldId id="274" r:id="rId7"/>
    <p:sldId id="277" r:id="rId8"/>
    <p:sldId id="275" r:id="rId9"/>
    <p:sldId id="294" r:id="rId10"/>
    <p:sldId id="278" r:id="rId11"/>
    <p:sldId id="269" r:id="rId12"/>
    <p:sldId id="279" r:id="rId13"/>
    <p:sldId id="281" r:id="rId14"/>
    <p:sldId id="282" r:id="rId15"/>
    <p:sldId id="292" r:id="rId16"/>
    <p:sldId id="293" r:id="rId17"/>
    <p:sldId id="258" r:id="rId18"/>
    <p:sldId id="283" r:id="rId19"/>
    <p:sldId id="285" r:id="rId20"/>
    <p:sldId id="286" r:id="rId21"/>
    <p:sldId id="287" r:id="rId22"/>
    <p:sldId id="288" r:id="rId23"/>
    <p:sldId id="290" r:id="rId24"/>
    <p:sldId id="289" r:id="rId25"/>
    <p:sldId id="291" r:id="rId26"/>
    <p:sldId id="261" r:id="rId27"/>
    <p:sldId id="272" r:id="rId28"/>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5" pos="3839">
          <p15:clr>
            <a:srgbClr val="A4A3A4"/>
          </p15:clr>
        </p15:guide>
        <p15:guide id="6" pos="100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73A0DAA-6AF3-43AB-8588-CEC1D06C72B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howGuides="1">
      <p:cViewPr varScale="1">
        <p:scale>
          <a:sx n="86" d="100"/>
          <a:sy n="86" d="100"/>
        </p:scale>
        <p:origin x="533" y="67"/>
      </p:cViewPr>
      <p:guideLst>
        <p:guide orient="horz" pos="2160"/>
        <p:guide pos="3839"/>
        <p:guide pos="1007"/>
      </p:guideLst>
    </p:cSldViewPr>
  </p:slideViewPr>
  <p:notesTextViewPr>
    <p:cViewPr>
      <p:scale>
        <a:sx n="1" d="1"/>
        <a:sy n="1" d="1"/>
      </p:scale>
      <p:origin x="0" y="0"/>
    </p:cViewPr>
  </p:notesTextViewPr>
  <p:notesViewPr>
    <p:cSldViewPr showGuides="1">
      <p:cViewPr varScale="1">
        <p:scale>
          <a:sx n="63" d="100"/>
          <a:sy n="63" d="100"/>
        </p:scale>
        <p:origin x="2838"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35" Type="http://schemas.microsoft.com/office/2016/11/relationships/changesInfo" Target="changesInfos/changesInfo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enneth Koay" userId="fbb5431a6b52bb8e" providerId="LiveId" clId="{061598A5-1A36-4549-9F23-D0D7598E44CB}"/>
    <pc:docChg chg="modSld">
      <pc:chgData name="Kenneth Koay" userId="fbb5431a6b52bb8e" providerId="LiveId" clId="{061598A5-1A36-4549-9F23-D0D7598E44CB}" dt="2021-09-15T05:53:37.743" v="10" actId="1076"/>
      <pc:docMkLst>
        <pc:docMk/>
      </pc:docMkLst>
      <pc:sldChg chg="modSp mod">
        <pc:chgData name="Kenneth Koay" userId="fbb5431a6b52bb8e" providerId="LiveId" clId="{061598A5-1A36-4549-9F23-D0D7598E44CB}" dt="2021-09-15T05:53:07.129" v="7" actId="20577"/>
        <pc:sldMkLst>
          <pc:docMk/>
          <pc:sldMk cId="506761459" sldId="256"/>
        </pc:sldMkLst>
        <pc:spChg chg="mod">
          <ac:chgData name="Kenneth Koay" userId="fbb5431a6b52bb8e" providerId="LiveId" clId="{061598A5-1A36-4549-9F23-D0D7598E44CB}" dt="2021-09-15T05:53:07.129" v="7" actId="20577"/>
          <ac:spMkLst>
            <pc:docMk/>
            <pc:sldMk cId="506761459" sldId="256"/>
            <ac:spMk id="2" creationId="{00000000-0000-0000-0000-000000000000}"/>
          </ac:spMkLst>
        </pc:spChg>
        <pc:spChg chg="mod">
          <ac:chgData name="Kenneth Koay" userId="fbb5431a6b52bb8e" providerId="LiveId" clId="{061598A5-1A36-4549-9F23-D0D7598E44CB}" dt="2021-09-15T05:52:57.498" v="3" actId="20577"/>
          <ac:spMkLst>
            <pc:docMk/>
            <pc:sldMk cId="506761459" sldId="256"/>
            <ac:spMk id="3" creationId="{00000000-0000-0000-0000-000000000000}"/>
          </ac:spMkLst>
        </pc:spChg>
      </pc:sldChg>
      <pc:sldChg chg="modSp mod">
        <pc:chgData name="Kenneth Koay" userId="fbb5431a6b52bb8e" providerId="LiveId" clId="{061598A5-1A36-4549-9F23-D0D7598E44CB}" dt="2021-09-15T05:53:37.743" v="10" actId="1076"/>
        <pc:sldMkLst>
          <pc:docMk/>
          <pc:sldMk cId="2106041124" sldId="282"/>
        </pc:sldMkLst>
        <pc:spChg chg="mod">
          <ac:chgData name="Kenneth Koay" userId="fbb5431a6b52bb8e" providerId="LiveId" clId="{061598A5-1A36-4549-9F23-D0D7598E44CB}" dt="2021-09-15T05:53:37.743" v="10" actId="1076"/>
          <ac:spMkLst>
            <pc:docMk/>
            <pc:sldMk cId="2106041124" sldId="282"/>
            <ac:spMk id="35" creationId="{61DC77CF-7466-47D3-97F3-8F67C6B9AE31}"/>
          </ac:spMkLst>
        </pc:spChg>
        <pc:cxnChg chg="mod">
          <ac:chgData name="Kenneth Koay" userId="fbb5431a6b52bb8e" providerId="LiveId" clId="{061598A5-1A36-4549-9F23-D0D7598E44CB}" dt="2021-09-15T05:53:33.916" v="9" actId="14100"/>
          <ac:cxnSpMkLst>
            <pc:docMk/>
            <pc:sldMk cId="2106041124" sldId="282"/>
            <ac:cxnSpMk id="62" creationId="{02C0225F-0413-4D6D-9F0A-A60A3B428875}"/>
          </ac:cxnSpMkLst>
        </pc:cxnChg>
      </pc:sldChg>
    </pc:docChg>
  </pc:docChgLst>
  <pc:docChgLst>
    <pc:chgData name="Kenneth Koay" userId="fbb5431a6b52bb8e" providerId="LiveId" clId="{5DF9404E-1371-4710-89EF-9D425771B7D4}"/>
    <pc:docChg chg="undo custSel addSld delSld modSld sldOrd">
      <pc:chgData name="Kenneth Koay" userId="fbb5431a6b52bb8e" providerId="LiveId" clId="{5DF9404E-1371-4710-89EF-9D425771B7D4}" dt="2020-06-30T00:26:11.997" v="7874" actId="20577"/>
      <pc:docMkLst>
        <pc:docMk/>
      </pc:docMkLst>
      <pc:sldChg chg="modSp mod">
        <pc:chgData name="Kenneth Koay" userId="fbb5431a6b52bb8e" providerId="LiveId" clId="{5DF9404E-1371-4710-89EF-9D425771B7D4}" dt="2020-06-28T03:36:07.506" v="3566" actId="20577"/>
        <pc:sldMkLst>
          <pc:docMk/>
          <pc:sldMk cId="506761459" sldId="256"/>
        </pc:sldMkLst>
        <pc:spChg chg="mod">
          <ac:chgData name="Kenneth Koay" userId="fbb5431a6b52bb8e" providerId="LiveId" clId="{5DF9404E-1371-4710-89EF-9D425771B7D4}" dt="2020-06-28T03:36:07.506" v="3566" actId="20577"/>
          <ac:spMkLst>
            <pc:docMk/>
            <pc:sldMk cId="506761459" sldId="256"/>
            <ac:spMk id="3" creationId="{00000000-0000-0000-0000-000000000000}"/>
          </ac:spMkLst>
        </pc:spChg>
      </pc:sldChg>
      <pc:sldChg chg="delSp modSp mod">
        <pc:chgData name="Kenneth Koay" userId="fbb5431a6b52bb8e" providerId="LiveId" clId="{5DF9404E-1371-4710-89EF-9D425771B7D4}" dt="2020-06-25T06:13:30.788" v="979" actId="478"/>
        <pc:sldMkLst>
          <pc:docMk/>
          <pc:sldMk cId="352090314" sldId="258"/>
        </pc:sldMkLst>
        <pc:spChg chg="mod">
          <ac:chgData name="Kenneth Koay" userId="fbb5431a6b52bb8e" providerId="LiveId" clId="{5DF9404E-1371-4710-89EF-9D425771B7D4}" dt="2020-06-25T06:13:26.140" v="978" actId="20577"/>
          <ac:spMkLst>
            <pc:docMk/>
            <pc:sldMk cId="352090314" sldId="258"/>
            <ac:spMk id="2" creationId="{00000000-0000-0000-0000-000000000000}"/>
          </ac:spMkLst>
        </pc:spChg>
        <pc:spChg chg="del">
          <ac:chgData name="Kenneth Koay" userId="fbb5431a6b52bb8e" providerId="LiveId" clId="{5DF9404E-1371-4710-89EF-9D425771B7D4}" dt="2020-06-25T06:13:30.788" v="979" actId="478"/>
          <ac:spMkLst>
            <pc:docMk/>
            <pc:sldMk cId="352090314" sldId="258"/>
            <ac:spMk id="5" creationId="{00000000-0000-0000-0000-000000000000}"/>
          </ac:spMkLst>
        </pc:spChg>
      </pc:sldChg>
      <pc:sldChg chg="del">
        <pc:chgData name="Kenneth Koay" userId="fbb5431a6b52bb8e" providerId="LiveId" clId="{5DF9404E-1371-4710-89EF-9D425771B7D4}" dt="2020-06-25T07:55:02.407" v="2588" actId="47"/>
        <pc:sldMkLst>
          <pc:docMk/>
          <pc:sldMk cId="1061194279" sldId="260"/>
        </pc:sldMkLst>
      </pc:sldChg>
      <pc:sldChg chg="addSp modSp mod">
        <pc:chgData name="Kenneth Koay" userId="fbb5431a6b52bb8e" providerId="LiveId" clId="{5DF9404E-1371-4710-89EF-9D425771B7D4}" dt="2020-06-29T09:08:12.262" v="7062" actId="113"/>
        <pc:sldMkLst>
          <pc:docMk/>
          <pc:sldMk cId="3401786857" sldId="261"/>
        </pc:sldMkLst>
        <pc:spChg chg="mod">
          <ac:chgData name="Kenneth Koay" userId="fbb5431a6b52bb8e" providerId="LiveId" clId="{5DF9404E-1371-4710-89EF-9D425771B7D4}" dt="2020-06-29T09:07:30.169" v="7057"/>
          <ac:spMkLst>
            <pc:docMk/>
            <pc:sldMk cId="3401786857" sldId="261"/>
            <ac:spMk id="2" creationId="{00000000-0000-0000-0000-000000000000}"/>
          </ac:spMkLst>
        </pc:spChg>
        <pc:spChg chg="add mod">
          <ac:chgData name="Kenneth Koay" userId="fbb5431a6b52bb8e" providerId="LiveId" clId="{5DF9404E-1371-4710-89EF-9D425771B7D4}" dt="2020-06-29T09:08:12.262" v="7062" actId="113"/>
          <ac:spMkLst>
            <pc:docMk/>
            <pc:sldMk cId="3401786857" sldId="261"/>
            <ac:spMk id="3" creationId="{C6F9547D-2518-41B3-B4EA-C0B5D845984E}"/>
          </ac:spMkLst>
        </pc:spChg>
        <pc:spChg chg="add mod">
          <ac:chgData name="Kenneth Koay" userId="fbb5431a6b52bb8e" providerId="LiveId" clId="{5DF9404E-1371-4710-89EF-9D425771B7D4}" dt="2020-06-29T09:07:37.912" v="7060" actId="255"/>
          <ac:spMkLst>
            <pc:docMk/>
            <pc:sldMk cId="3401786857" sldId="261"/>
            <ac:spMk id="4" creationId="{7D6A94EC-7EA0-462A-982F-81A8979C1B7D}"/>
          </ac:spMkLst>
        </pc:spChg>
      </pc:sldChg>
      <pc:sldChg chg="del">
        <pc:chgData name="Kenneth Koay" userId="fbb5431a6b52bb8e" providerId="LiveId" clId="{5DF9404E-1371-4710-89EF-9D425771B7D4}" dt="2020-06-25T07:56:31.260" v="2610" actId="47"/>
        <pc:sldMkLst>
          <pc:docMk/>
          <pc:sldMk cId="4022862849" sldId="262"/>
        </pc:sldMkLst>
      </pc:sldChg>
      <pc:sldChg chg="addSp delSp modSp add del mod ord">
        <pc:chgData name="Kenneth Koay" userId="fbb5431a6b52bb8e" providerId="LiveId" clId="{5DF9404E-1371-4710-89EF-9D425771B7D4}" dt="2020-06-29T16:40:28.439" v="7249" actId="47"/>
        <pc:sldMkLst>
          <pc:docMk/>
          <pc:sldMk cId="3941285470" sldId="264"/>
        </pc:sldMkLst>
        <pc:spChg chg="del mod">
          <ac:chgData name="Kenneth Koay" userId="fbb5431a6b52bb8e" providerId="LiveId" clId="{5DF9404E-1371-4710-89EF-9D425771B7D4}" dt="2020-06-29T12:53:16.972" v="7152" actId="478"/>
          <ac:spMkLst>
            <pc:docMk/>
            <pc:sldMk cId="3941285470" sldId="264"/>
            <ac:spMk id="2" creationId="{00000000-0000-0000-0000-000000000000}"/>
          </ac:spMkLst>
        </pc:spChg>
        <pc:spChg chg="add del mod">
          <ac:chgData name="Kenneth Koay" userId="fbb5431a6b52bb8e" providerId="LiveId" clId="{5DF9404E-1371-4710-89EF-9D425771B7D4}" dt="2020-06-29T12:53:16.972" v="7152" actId="478"/>
          <ac:spMkLst>
            <pc:docMk/>
            <pc:sldMk cId="3941285470" sldId="264"/>
            <ac:spMk id="5" creationId="{729B5C54-B294-4934-BB40-11A43A312DD4}"/>
          </ac:spMkLst>
        </pc:spChg>
        <pc:spChg chg="add mod">
          <ac:chgData name="Kenneth Koay" userId="fbb5431a6b52bb8e" providerId="LiveId" clId="{5DF9404E-1371-4710-89EF-9D425771B7D4}" dt="2020-06-29T13:03:52.968" v="7167" actId="20577"/>
          <ac:spMkLst>
            <pc:docMk/>
            <pc:sldMk cId="3941285470" sldId="264"/>
            <ac:spMk id="6" creationId="{161351A7-8F60-4FFE-A125-2EE469CC6A50}"/>
          </ac:spMkLst>
        </pc:spChg>
        <pc:spChg chg="add mod">
          <ac:chgData name="Kenneth Koay" userId="fbb5431a6b52bb8e" providerId="LiveId" clId="{5DF9404E-1371-4710-89EF-9D425771B7D4}" dt="2020-06-29T13:10:34.211" v="7246" actId="20577"/>
          <ac:spMkLst>
            <pc:docMk/>
            <pc:sldMk cId="3941285470" sldId="264"/>
            <ac:spMk id="8" creationId="{BF56A742-6F53-40F9-9500-619795B6F226}"/>
          </ac:spMkLst>
        </pc:spChg>
        <pc:spChg chg="del">
          <ac:chgData name="Kenneth Koay" userId="fbb5431a6b52bb8e" providerId="LiveId" clId="{5DF9404E-1371-4710-89EF-9D425771B7D4}" dt="2020-06-25T07:56:14.432" v="2609" actId="478"/>
          <ac:spMkLst>
            <pc:docMk/>
            <pc:sldMk cId="3941285470" sldId="264"/>
            <ac:spMk id="9" creationId="{00000000-0000-0000-0000-000000000000}"/>
          </ac:spMkLst>
        </pc:spChg>
        <pc:spChg chg="del mod">
          <ac:chgData name="Kenneth Koay" userId="fbb5431a6b52bb8e" providerId="LiveId" clId="{5DF9404E-1371-4710-89EF-9D425771B7D4}" dt="2020-06-29T12:53:16.972" v="7152" actId="478"/>
          <ac:spMkLst>
            <pc:docMk/>
            <pc:sldMk cId="3941285470" sldId="264"/>
            <ac:spMk id="10" creationId="{00000000-0000-0000-0000-000000000000}"/>
          </ac:spMkLst>
        </pc:spChg>
        <pc:spChg chg="add del mod">
          <ac:chgData name="Kenneth Koay" userId="fbb5431a6b52bb8e" providerId="LiveId" clId="{5DF9404E-1371-4710-89EF-9D425771B7D4}" dt="2020-06-29T12:53:16.972" v="7152" actId="478"/>
          <ac:spMkLst>
            <pc:docMk/>
            <pc:sldMk cId="3941285470" sldId="264"/>
            <ac:spMk id="25" creationId="{CEF5AF65-C4BD-4773-B020-2BBCCC8E28B2}"/>
          </ac:spMkLst>
        </pc:spChg>
        <pc:graphicFrameChg chg="add del mod modGraphic">
          <ac:chgData name="Kenneth Koay" userId="fbb5431a6b52bb8e" providerId="LiveId" clId="{5DF9404E-1371-4710-89EF-9D425771B7D4}" dt="2020-06-25T12:22:05.312" v="2975" actId="478"/>
          <ac:graphicFrameMkLst>
            <pc:docMk/>
            <pc:sldMk cId="3941285470" sldId="264"/>
            <ac:graphicFrameMk id="3" creationId="{200E818D-6D11-469C-8729-585A6F45C0D6}"/>
          </ac:graphicFrameMkLst>
        </pc:graphicFrameChg>
        <pc:graphicFrameChg chg="add del mod modGraphic">
          <ac:chgData name="Kenneth Koay" userId="fbb5431a6b52bb8e" providerId="LiveId" clId="{5DF9404E-1371-4710-89EF-9D425771B7D4}" dt="2020-06-29T12:53:16.972" v="7152" actId="478"/>
          <ac:graphicFrameMkLst>
            <pc:docMk/>
            <pc:sldMk cId="3941285470" sldId="264"/>
            <ac:graphicFrameMk id="4" creationId="{83A9DC16-B361-46CA-A455-D7E5A1871B0C}"/>
          </ac:graphicFrameMkLst>
        </pc:graphicFrameChg>
        <pc:cxnChg chg="add del mod">
          <ac:chgData name="Kenneth Koay" userId="fbb5431a6b52bb8e" providerId="LiveId" clId="{5DF9404E-1371-4710-89EF-9D425771B7D4}" dt="2020-06-25T12:27:23.380" v="3120" actId="478"/>
          <ac:cxnSpMkLst>
            <pc:docMk/>
            <pc:sldMk cId="3941285470" sldId="264"/>
            <ac:cxnSpMk id="7" creationId="{DD3FEA65-95A0-4500-AE76-332295909E3D}"/>
          </ac:cxnSpMkLst>
        </pc:cxnChg>
        <pc:cxnChg chg="add del mod">
          <ac:chgData name="Kenneth Koay" userId="fbb5431a6b52bb8e" providerId="LiveId" clId="{5DF9404E-1371-4710-89EF-9D425771B7D4}" dt="2020-06-25T12:26:27.172" v="3095" actId="478"/>
          <ac:cxnSpMkLst>
            <pc:docMk/>
            <pc:sldMk cId="3941285470" sldId="264"/>
            <ac:cxnSpMk id="11" creationId="{BFBB92E1-12A8-4641-9A24-2674950893DE}"/>
          </ac:cxnSpMkLst>
        </pc:cxnChg>
        <pc:cxnChg chg="add del mod">
          <ac:chgData name="Kenneth Koay" userId="fbb5431a6b52bb8e" providerId="LiveId" clId="{5DF9404E-1371-4710-89EF-9D425771B7D4}" dt="2020-06-25T12:26:29.080" v="3096" actId="478"/>
          <ac:cxnSpMkLst>
            <pc:docMk/>
            <pc:sldMk cId="3941285470" sldId="264"/>
            <ac:cxnSpMk id="12" creationId="{F3EB00F0-946B-4E26-8B62-1B46294D02C2}"/>
          </ac:cxnSpMkLst>
        </pc:cxnChg>
        <pc:cxnChg chg="add del mod">
          <ac:chgData name="Kenneth Koay" userId="fbb5431a6b52bb8e" providerId="LiveId" clId="{5DF9404E-1371-4710-89EF-9D425771B7D4}" dt="2020-06-29T12:53:16.972" v="7152" actId="478"/>
          <ac:cxnSpMkLst>
            <pc:docMk/>
            <pc:sldMk cId="3941285470" sldId="264"/>
            <ac:cxnSpMk id="14" creationId="{09335040-9A87-4474-8F81-ABED0B6033F3}"/>
          </ac:cxnSpMkLst>
        </pc:cxnChg>
        <pc:cxnChg chg="add del mod">
          <ac:chgData name="Kenneth Koay" userId="fbb5431a6b52bb8e" providerId="LiveId" clId="{5DF9404E-1371-4710-89EF-9D425771B7D4}" dt="2020-06-25T12:27:37.684" v="3124" actId="478"/>
          <ac:cxnSpMkLst>
            <pc:docMk/>
            <pc:sldMk cId="3941285470" sldId="264"/>
            <ac:cxnSpMk id="15" creationId="{DC5EE3C0-32D5-457A-9899-302F24153A35}"/>
          </ac:cxnSpMkLst>
        </pc:cxnChg>
        <pc:cxnChg chg="add del mod">
          <ac:chgData name="Kenneth Koay" userId="fbb5431a6b52bb8e" providerId="LiveId" clId="{5DF9404E-1371-4710-89EF-9D425771B7D4}" dt="2020-06-29T12:53:16.972" v="7152" actId="478"/>
          <ac:cxnSpMkLst>
            <pc:docMk/>
            <pc:sldMk cId="3941285470" sldId="264"/>
            <ac:cxnSpMk id="16" creationId="{040B39B7-E2E4-4504-B853-1BA7650EC9BC}"/>
          </ac:cxnSpMkLst>
        </pc:cxnChg>
        <pc:cxnChg chg="add del mod">
          <ac:chgData name="Kenneth Koay" userId="fbb5431a6b52bb8e" providerId="LiveId" clId="{5DF9404E-1371-4710-89EF-9D425771B7D4}" dt="2020-06-25T12:27:35.456" v="3123" actId="478"/>
          <ac:cxnSpMkLst>
            <pc:docMk/>
            <pc:sldMk cId="3941285470" sldId="264"/>
            <ac:cxnSpMk id="19" creationId="{0E5ACE57-74B8-4CDC-945A-D578223D34AB}"/>
          </ac:cxnSpMkLst>
        </pc:cxnChg>
        <pc:cxnChg chg="add del mod">
          <ac:chgData name="Kenneth Koay" userId="fbb5431a6b52bb8e" providerId="LiveId" clId="{5DF9404E-1371-4710-89EF-9D425771B7D4}" dt="2020-06-29T12:53:16.972" v="7152" actId="478"/>
          <ac:cxnSpMkLst>
            <pc:docMk/>
            <pc:sldMk cId="3941285470" sldId="264"/>
            <ac:cxnSpMk id="21" creationId="{A8FF869B-8FEE-43AA-815B-74C372B018C0}"/>
          </ac:cxnSpMkLst>
        </pc:cxnChg>
        <pc:cxnChg chg="add del mod">
          <ac:chgData name="Kenneth Koay" userId="fbb5431a6b52bb8e" providerId="LiveId" clId="{5DF9404E-1371-4710-89EF-9D425771B7D4}" dt="2020-06-29T12:53:16.972" v="7152" actId="478"/>
          <ac:cxnSpMkLst>
            <pc:docMk/>
            <pc:sldMk cId="3941285470" sldId="264"/>
            <ac:cxnSpMk id="22" creationId="{6E5092FF-3420-4EDB-9A0C-C70C578E4B99}"/>
          </ac:cxnSpMkLst>
        </pc:cxnChg>
        <pc:cxnChg chg="add del mod">
          <ac:chgData name="Kenneth Koay" userId="fbb5431a6b52bb8e" providerId="LiveId" clId="{5DF9404E-1371-4710-89EF-9D425771B7D4}" dt="2020-06-29T12:53:16.972" v="7152" actId="478"/>
          <ac:cxnSpMkLst>
            <pc:docMk/>
            <pc:sldMk cId="3941285470" sldId="264"/>
            <ac:cxnSpMk id="23" creationId="{818B71A9-2261-429F-A1E6-9FFA8A1F4B05}"/>
          </ac:cxnSpMkLst>
        </pc:cxnChg>
        <pc:cxnChg chg="add del mod">
          <ac:chgData name="Kenneth Koay" userId="fbb5431a6b52bb8e" providerId="LiveId" clId="{5DF9404E-1371-4710-89EF-9D425771B7D4}" dt="2020-06-29T12:53:16.972" v="7152" actId="478"/>
          <ac:cxnSpMkLst>
            <pc:docMk/>
            <pc:sldMk cId="3941285470" sldId="264"/>
            <ac:cxnSpMk id="24" creationId="{CA697FCD-2B5D-43A6-846D-3EC273D1A62D}"/>
          </ac:cxnSpMkLst>
        </pc:cxnChg>
      </pc:sldChg>
      <pc:sldChg chg="addSp delSp modSp mod">
        <pc:chgData name="Kenneth Koay" userId="fbb5431a6b52bb8e" providerId="LiveId" clId="{5DF9404E-1371-4710-89EF-9D425771B7D4}" dt="2020-06-25T12:53:34.172" v="3310" actId="478"/>
        <pc:sldMkLst>
          <pc:docMk/>
          <pc:sldMk cId="571916843" sldId="268"/>
        </pc:sldMkLst>
        <pc:spChg chg="add del mod">
          <ac:chgData name="Kenneth Koay" userId="fbb5431a6b52bb8e" providerId="LiveId" clId="{5DF9404E-1371-4710-89EF-9D425771B7D4}" dt="2020-06-25T12:53:34.172" v="3310" actId="478"/>
          <ac:spMkLst>
            <pc:docMk/>
            <pc:sldMk cId="571916843" sldId="268"/>
            <ac:spMk id="3" creationId="{5A785866-15C3-44FE-BA60-8F79A54C3C71}"/>
          </ac:spMkLst>
        </pc:spChg>
        <pc:spChg chg="mod">
          <ac:chgData name="Kenneth Koay" userId="fbb5431a6b52bb8e" providerId="LiveId" clId="{5DF9404E-1371-4710-89EF-9D425771B7D4}" dt="2020-06-25T12:53:09.243" v="3305" actId="21"/>
          <ac:spMkLst>
            <pc:docMk/>
            <pc:sldMk cId="571916843" sldId="268"/>
            <ac:spMk id="58" creationId="{8FAD99B1-0DFA-4ACE-BB53-596C1F6E1527}"/>
          </ac:spMkLst>
        </pc:spChg>
        <pc:cxnChg chg="mod">
          <ac:chgData name="Kenneth Koay" userId="fbb5431a6b52bb8e" providerId="LiveId" clId="{5DF9404E-1371-4710-89EF-9D425771B7D4}" dt="2020-06-25T12:53:09.243" v="3305" actId="21"/>
          <ac:cxnSpMkLst>
            <pc:docMk/>
            <pc:sldMk cId="571916843" sldId="268"/>
            <ac:cxnSpMk id="63" creationId="{3072047E-8FAE-4C40-90CA-58993B7990E6}"/>
          </ac:cxnSpMkLst>
        </pc:cxnChg>
      </pc:sldChg>
      <pc:sldChg chg="addSp delSp modSp mod modAnim">
        <pc:chgData name="Kenneth Koay" userId="fbb5431a6b52bb8e" providerId="LiveId" clId="{5DF9404E-1371-4710-89EF-9D425771B7D4}" dt="2020-06-25T12:54:13.033" v="3339" actId="1076"/>
        <pc:sldMkLst>
          <pc:docMk/>
          <pc:sldMk cId="2593339164" sldId="269"/>
        </pc:sldMkLst>
        <pc:spChg chg="mod">
          <ac:chgData name="Kenneth Koay" userId="fbb5431a6b52bb8e" providerId="LiveId" clId="{5DF9404E-1371-4710-89EF-9D425771B7D4}" dt="2020-06-25T12:53:48.344" v="3312" actId="14100"/>
          <ac:spMkLst>
            <pc:docMk/>
            <pc:sldMk cId="2593339164" sldId="269"/>
            <ac:spMk id="2" creationId="{00000000-0000-0000-0000-000000000000}"/>
          </ac:spMkLst>
        </pc:spChg>
        <pc:spChg chg="add del mod">
          <ac:chgData name="Kenneth Koay" userId="fbb5431a6b52bb8e" providerId="LiveId" clId="{5DF9404E-1371-4710-89EF-9D425771B7D4}" dt="2020-06-25T06:14:08.717" v="1014" actId="478"/>
          <ac:spMkLst>
            <pc:docMk/>
            <pc:sldMk cId="2593339164" sldId="269"/>
            <ac:spMk id="4" creationId="{562002D7-E83A-4C7A-8A16-F155B5215840}"/>
          </ac:spMkLst>
        </pc:spChg>
        <pc:spChg chg="add mod">
          <ac:chgData name="Kenneth Koay" userId="fbb5431a6b52bb8e" providerId="LiveId" clId="{5DF9404E-1371-4710-89EF-9D425771B7D4}" dt="2020-06-25T06:42:31.351" v="1766" actId="20577"/>
          <ac:spMkLst>
            <pc:docMk/>
            <pc:sldMk cId="2593339164" sldId="269"/>
            <ac:spMk id="5" creationId="{A9D27D2C-0A6D-4849-8771-E4F28FDA323C}"/>
          </ac:spMkLst>
        </pc:spChg>
        <pc:spChg chg="add mod">
          <ac:chgData name="Kenneth Koay" userId="fbb5431a6b52bb8e" providerId="LiveId" clId="{5DF9404E-1371-4710-89EF-9D425771B7D4}" dt="2020-06-25T06:56:56.458" v="1890" actId="1076"/>
          <ac:spMkLst>
            <pc:docMk/>
            <pc:sldMk cId="2593339164" sldId="269"/>
            <ac:spMk id="6" creationId="{D16F7A3E-8DDA-48FD-9470-ACEA566827D4}"/>
          </ac:spMkLst>
        </pc:spChg>
        <pc:spChg chg="del">
          <ac:chgData name="Kenneth Koay" userId="fbb5431a6b52bb8e" providerId="LiveId" clId="{5DF9404E-1371-4710-89EF-9D425771B7D4}" dt="2020-06-25T06:14:04.557" v="1013" actId="478"/>
          <ac:spMkLst>
            <pc:docMk/>
            <pc:sldMk cId="2593339164" sldId="269"/>
            <ac:spMk id="7" creationId="{00000000-0000-0000-0000-000000000000}"/>
          </ac:spMkLst>
        </pc:spChg>
        <pc:spChg chg="add mod">
          <ac:chgData name="Kenneth Koay" userId="fbb5431a6b52bb8e" providerId="LiveId" clId="{5DF9404E-1371-4710-89EF-9D425771B7D4}" dt="2020-06-25T06:56:46.419" v="1887" actId="1076"/>
          <ac:spMkLst>
            <pc:docMk/>
            <pc:sldMk cId="2593339164" sldId="269"/>
            <ac:spMk id="18" creationId="{B3186834-B157-4B41-95A8-D99190D7228B}"/>
          </ac:spMkLst>
        </pc:spChg>
        <pc:spChg chg="add mod">
          <ac:chgData name="Kenneth Koay" userId="fbb5431a6b52bb8e" providerId="LiveId" clId="{5DF9404E-1371-4710-89EF-9D425771B7D4}" dt="2020-06-25T07:03:27.810" v="1936" actId="14100"/>
          <ac:spMkLst>
            <pc:docMk/>
            <pc:sldMk cId="2593339164" sldId="269"/>
            <ac:spMk id="25" creationId="{712F7AF0-4484-4386-B8E3-88D85B559A63}"/>
          </ac:spMkLst>
        </pc:spChg>
        <pc:spChg chg="add mod">
          <ac:chgData name="Kenneth Koay" userId="fbb5431a6b52bb8e" providerId="LiveId" clId="{5DF9404E-1371-4710-89EF-9D425771B7D4}" dt="2020-06-25T12:54:13.033" v="3339" actId="1076"/>
          <ac:spMkLst>
            <pc:docMk/>
            <pc:sldMk cId="2593339164" sldId="269"/>
            <ac:spMk id="26" creationId="{38E2EC42-1E8C-4DD3-AF0A-7E70098B172E}"/>
          </ac:spMkLst>
        </pc:spChg>
        <pc:graphicFrameChg chg="mod modGraphic">
          <ac:chgData name="Kenneth Koay" userId="fbb5431a6b52bb8e" providerId="LiveId" clId="{5DF9404E-1371-4710-89EF-9D425771B7D4}" dt="2020-06-25T06:55:43.724" v="1869" actId="14100"/>
          <ac:graphicFrameMkLst>
            <pc:docMk/>
            <pc:sldMk cId="2593339164" sldId="269"/>
            <ac:graphicFrameMk id="11" creationId="{00000000-0000-0000-0000-000000000000}"/>
          </ac:graphicFrameMkLst>
        </pc:graphicFrameChg>
        <pc:cxnChg chg="add mod">
          <ac:chgData name="Kenneth Koay" userId="fbb5431a6b52bb8e" providerId="LiveId" clId="{5DF9404E-1371-4710-89EF-9D425771B7D4}" dt="2020-06-25T07:01:53.179" v="1901" actId="208"/>
          <ac:cxnSpMkLst>
            <pc:docMk/>
            <pc:sldMk cId="2593339164" sldId="269"/>
            <ac:cxnSpMk id="9" creationId="{6A0F28EC-4F99-4E40-AAA9-57AD8094D00F}"/>
          </ac:cxnSpMkLst>
        </pc:cxnChg>
        <pc:cxnChg chg="add del mod">
          <ac:chgData name="Kenneth Koay" userId="fbb5431a6b52bb8e" providerId="LiveId" clId="{5DF9404E-1371-4710-89EF-9D425771B7D4}" dt="2020-06-25T06:55:59.098" v="1874" actId="478"/>
          <ac:cxnSpMkLst>
            <pc:docMk/>
            <pc:sldMk cId="2593339164" sldId="269"/>
            <ac:cxnSpMk id="12" creationId="{91D08B8B-07AD-4DE9-A2D0-D884D330687B}"/>
          </ac:cxnSpMkLst>
        </pc:cxnChg>
        <pc:cxnChg chg="add del mod">
          <ac:chgData name="Kenneth Koay" userId="fbb5431a6b52bb8e" providerId="LiveId" clId="{5DF9404E-1371-4710-89EF-9D425771B7D4}" dt="2020-06-25T06:56:00.855" v="1875" actId="478"/>
          <ac:cxnSpMkLst>
            <pc:docMk/>
            <pc:sldMk cId="2593339164" sldId="269"/>
            <ac:cxnSpMk id="13" creationId="{3E5BD373-8092-4A5A-9745-590E4AC49E76}"/>
          </ac:cxnSpMkLst>
        </pc:cxnChg>
        <pc:cxnChg chg="add del mod">
          <ac:chgData name="Kenneth Koay" userId="fbb5431a6b52bb8e" providerId="LiveId" clId="{5DF9404E-1371-4710-89EF-9D425771B7D4}" dt="2020-06-25T06:56:04.846" v="1876" actId="478"/>
          <ac:cxnSpMkLst>
            <pc:docMk/>
            <pc:sldMk cId="2593339164" sldId="269"/>
            <ac:cxnSpMk id="14" creationId="{35AED2D2-43A3-4CE3-BDEC-6B53F22802FC}"/>
          </ac:cxnSpMkLst>
        </pc:cxnChg>
        <pc:cxnChg chg="add mod">
          <ac:chgData name="Kenneth Koay" userId="fbb5431a6b52bb8e" providerId="LiveId" clId="{5DF9404E-1371-4710-89EF-9D425771B7D4}" dt="2020-06-25T06:56:42.438" v="1886" actId="14100"/>
          <ac:cxnSpMkLst>
            <pc:docMk/>
            <pc:sldMk cId="2593339164" sldId="269"/>
            <ac:cxnSpMk id="16" creationId="{365D5325-1550-4B74-AB8A-01ABAEA3CDE1}"/>
          </ac:cxnSpMkLst>
        </pc:cxnChg>
        <pc:cxnChg chg="add mod">
          <ac:chgData name="Kenneth Koay" userId="fbb5431a6b52bb8e" providerId="LiveId" clId="{5DF9404E-1371-4710-89EF-9D425771B7D4}" dt="2020-06-25T07:01:56.148" v="1902" actId="208"/>
          <ac:cxnSpMkLst>
            <pc:docMk/>
            <pc:sldMk cId="2593339164" sldId="269"/>
            <ac:cxnSpMk id="20" creationId="{6A8DB3D5-591E-460F-8C33-A7D7302C44CE}"/>
          </ac:cxnSpMkLst>
        </pc:cxnChg>
        <pc:cxnChg chg="add mod">
          <ac:chgData name="Kenneth Koay" userId="fbb5431a6b52bb8e" providerId="LiveId" clId="{5DF9404E-1371-4710-89EF-9D425771B7D4}" dt="2020-06-25T07:01:59.110" v="1903" actId="208"/>
          <ac:cxnSpMkLst>
            <pc:docMk/>
            <pc:sldMk cId="2593339164" sldId="269"/>
            <ac:cxnSpMk id="21" creationId="{329D198B-90D3-4124-AD24-4C21BDCA2621}"/>
          </ac:cxnSpMkLst>
        </pc:cxnChg>
      </pc:sldChg>
      <pc:sldChg chg="del">
        <pc:chgData name="Kenneth Koay" userId="fbb5431a6b52bb8e" providerId="LiveId" clId="{5DF9404E-1371-4710-89EF-9D425771B7D4}" dt="2020-06-25T06:14:36.806" v="1049" actId="47"/>
        <pc:sldMkLst>
          <pc:docMk/>
          <pc:sldMk cId="513726968" sldId="271"/>
        </pc:sldMkLst>
      </pc:sldChg>
      <pc:sldChg chg="delSp modSp mod">
        <pc:chgData name="Kenneth Koay" userId="fbb5431a6b52bb8e" providerId="LiveId" clId="{5DF9404E-1371-4710-89EF-9D425771B7D4}" dt="2020-06-28T04:20:59.077" v="3568" actId="478"/>
        <pc:sldMkLst>
          <pc:docMk/>
          <pc:sldMk cId="3614150638" sldId="272"/>
        </pc:sldMkLst>
        <pc:spChg chg="mod">
          <ac:chgData name="Kenneth Koay" userId="fbb5431a6b52bb8e" providerId="LiveId" clId="{5DF9404E-1371-4710-89EF-9D425771B7D4}" dt="2020-06-25T07:56:53.387" v="2640" actId="20577"/>
          <ac:spMkLst>
            <pc:docMk/>
            <pc:sldMk cId="3614150638" sldId="272"/>
            <ac:spMk id="2" creationId="{00000000-0000-0000-0000-000000000000}"/>
          </ac:spMkLst>
        </pc:spChg>
        <pc:spChg chg="del">
          <ac:chgData name="Kenneth Koay" userId="fbb5431a6b52bb8e" providerId="LiveId" clId="{5DF9404E-1371-4710-89EF-9D425771B7D4}" dt="2020-06-28T04:20:59.077" v="3568" actId="478"/>
          <ac:spMkLst>
            <pc:docMk/>
            <pc:sldMk cId="3614150638" sldId="272"/>
            <ac:spMk id="4" creationId="{00000000-0000-0000-0000-000000000000}"/>
          </ac:spMkLst>
        </pc:spChg>
        <pc:spChg chg="del">
          <ac:chgData name="Kenneth Koay" userId="fbb5431a6b52bb8e" providerId="LiveId" clId="{5DF9404E-1371-4710-89EF-9D425771B7D4}" dt="2020-06-28T04:20:55.715" v="3567" actId="478"/>
          <ac:spMkLst>
            <pc:docMk/>
            <pc:sldMk cId="3614150638" sldId="272"/>
            <ac:spMk id="7" creationId="{00000000-0000-0000-0000-000000000000}"/>
          </ac:spMkLst>
        </pc:spChg>
      </pc:sldChg>
      <pc:sldChg chg="addSp delSp modSp new mod">
        <pc:chgData name="Kenneth Koay" userId="fbb5431a6b52bb8e" providerId="LiveId" clId="{5DF9404E-1371-4710-89EF-9D425771B7D4}" dt="2020-06-25T05:40:26.067" v="876" actId="1076"/>
        <pc:sldMkLst>
          <pc:docMk/>
          <pc:sldMk cId="3401707482" sldId="274"/>
        </pc:sldMkLst>
        <pc:spChg chg="mod">
          <ac:chgData name="Kenneth Koay" userId="fbb5431a6b52bb8e" providerId="LiveId" clId="{5DF9404E-1371-4710-89EF-9D425771B7D4}" dt="2020-06-25T05:10:06.493" v="15" actId="122"/>
          <ac:spMkLst>
            <pc:docMk/>
            <pc:sldMk cId="3401707482" sldId="274"/>
            <ac:spMk id="2" creationId="{F750832A-2AA9-449B-9B11-D8279597F2B5}"/>
          </ac:spMkLst>
        </pc:spChg>
        <pc:spChg chg="del">
          <ac:chgData name="Kenneth Koay" userId="fbb5431a6b52bb8e" providerId="LiveId" clId="{5DF9404E-1371-4710-89EF-9D425771B7D4}" dt="2020-06-25T05:07:34.892" v="1"/>
          <ac:spMkLst>
            <pc:docMk/>
            <pc:sldMk cId="3401707482" sldId="274"/>
            <ac:spMk id="3" creationId="{36E9D678-FFCE-4811-92B4-F94D06E6E1B4}"/>
          </ac:spMkLst>
        </pc:spChg>
        <pc:spChg chg="add mod">
          <ac:chgData name="Kenneth Koay" userId="fbb5431a6b52bb8e" providerId="LiveId" clId="{5DF9404E-1371-4710-89EF-9D425771B7D4}" dt="2020-06-25T05:40:26.067" v="876" actId="1076"/>
          <ac:spMkLst>
            <pc:docMk/>
            <pc:sldMk cId="3401707482" sldId="274"/>
            <ac:spMk id="6" creationId="{26584C3A-EA55-46F8-9944-CCA2742AF185}"/>
          </ac:spMkLst>
        </pc:spChg>
        <pc:picChg chg="add mod">
          <ac:chgData name="Kenneth Koay" userId="fbb5431a6b52bb8e" providerId="LiveId" clId="{5DF9404E-1371-4710-89EF-9D425771B7D4}" dt="2020-06-25T05:39:58.650" v="868" actId="1076"/>
          <ac:picMkLst>
            <pc:docMk/>
            <pc:sldMk cId="3401707482" sldId="274"/>
            <ac:picMk id="5" creationId="{C43F3928-FA11-4FD9-823E-804BB0D0A236}"/>
          </ac:picMkLst>
        </pc:picChg>
      </pc:sldChg>
      <pc:sldChg chg="addSp delSp modSp new mod">
        <pc:chgData name="Kenneth Koay" userId="fbb5431a6b52bb8e" providerId="LiveId" clId="{5DF9404E-1371-4710-89EF-9D425771B7D4}" dt="2020-06-25T06:04:09.269" v="921" actId="1076"/>
        <pc:sldMkLst>
          <pc:docMk/>
          <pc:sldMk cId="3231938385" sldId="275"/>
        </pc:sldMkLst>
        <pc:spChg chg="mod">
          <ac:chgData name="Kenneth Koay" userId="fbb5431a6b52bb8e" providerId="LiveId" clId="{5DF9404E-1371-4710-89EF-9D425771B7D4}" dt="2020-06-25T05:18:36.705" v="501" actId="14100"/>
          <ac:spMkLst>
            <pc:docMk/>
            <pc:sldMk cId="3231938385" sldId="275"/>
            <ac:spMk id="2" creationId="{A9881E12-1A38-48A2-AE5B-E3FD4CF6AB9E}"/>
          </ac:spMkLst>
        </pc:spChg>
        <pc:spChg chg="del">
          <ac:chgData name="Kenneth Koay" userId="fbb5431a6b52bb8e" providerId="LiveId" clId="{5DF9404E-1371-4710-89EF-9D425771B7D4}" dt="2020-06-25T05:10:58.709" v="29"/>
          <ac:spMkLst>
            <pc:docMk/>
            <pc:sldMk cId="3231938385" sldId="275"/>
            <ac:spMk id="3" creationId="{CB2632EA-1458-4CB9-9DFC-48D7F3BAFEF1}"/>
          </ac:spMkLst>
        </pc:spChg>
        <pc:spChg chg="add del mod">
          <ac:chgData name="Kenneth Koay" userId="fbb5431a6b52bb8e" providerId="LiveId" clId="{5DF9404E-1371-4710-89EF-9D425771B7D4}" dt="2020-06-25T05:12:06.806" v="69"/>
          <ac:spMkLst>
            <pc:docMk/>
            <pc:sldMk cId="3231938385" sldId="275"/>
            <ac:spMk id="6" creationId="{C6E10A18-A687-4EA7-BBB3-592329C4F4AC}"/>
          </ac:spMkLst>
        </pc:spChg>
        <pc:spChg chg="add mod">
          <ac:chgData name="Kenneth Koay" userId="fbb5431a6b52bb8e" providerId="LiveId" clId="{5DF9404E-1371-4710-89EF-9D425771B7D4}" dt="2020-06-25T05:35:23.536" v="865" actId="20577"/>
          <ac:spMkLst>
            <pc:docMk/>
            <pc:sldMk cId="3231938385" sldId="275"/>
            <ac:spMk id="7" creationId="{1DDA37C6-9E0C-4CCF-9EBC-1FA1FA05966D}"/>
          </ac:spMkLst>
        </pc:spChg>
        <pc:spChg chg="add mod">
          <ac:chgData name="Kenneth Koay" userId="fbb5431a6b52bb8e" providerId="LiveId" clId="{5DF9404E-1371-4710-89EF-9D425771B7D4}" dt="2020-06-25T06:04:09.269" v="921" actId="1076"/>
          <ac:spMkLst>
            <pc:docMk/>
            <pc:sldMk cId="3231938385" sldId="275"/>
            <ac:spMk id="8" creationId="{A40B7468-1AB0-4BBD-9630-06C22D741F32}"/>
          </ac:spMkLst>
        </pc:spChg>
        <pc:spChg chg="add mod">
          <ac:chgData name="Kenneth Koay" userId="fbb5431a6b52bb8e" providerId="LiveId" clId="{5DF9404E-1371-4710-89EF-9D425771B7D4}" dt="2020-06-25T05:40:19.219" v="875" actId="1076"/>
          <ac:spMkLst>
            <pc:docMk/>
            <pc:sldMk cId="3231938385" sldId="275"/>
            <ac:spMk id="9" creationId="{F561CCF8-58FA-42FD-A1F8-87B283251EEB}"/>
          </ac:spMkLst>
        </pc:spChg>
        <pc:picChg chg="add mod">
          <ac:chgData name="Kenneth Koay" userId="fbb5431a6b52bb8e" providerId="LiveId" clId="{5DF9404E-1371-4710-89EF-9D425771B7D4}" dt="2020-06-25T05:40:11.875" v="874" actId="1076"/>
          <ac:picMkLst>
            <pc:docMk/>
            <pc:sldMk cId="3231938385" sldId="275"/>
            <ac:picMk id="5" creationId="{9C4ACFF5-4237-4478-B709-B0F9698152E0}"/>
          </ac:picMkLst>
        </pc:picChg>
      </pc:sldChg>
      <pc:sldChg chg="addSp delSp modSp add del mod">
        <pc:chgData name="Kenneth Koay" userId="fbb5431a6b52bb8e" providerId="LiveId" clId="{5DF9404E-1371-4710-89EF-9D425771B7D4}" dt="2020-06-25T06:06:41.831" v="955" actId="47"/>
        <pc:sldMkLst>
          <pc:docMk/>
          <pc:sldMk cId="2225189186" sldId="276"/>
        </pc:sldMkLst>
        <pc:spChg chg="mod">
          <ac:chgData name="Kenneth Koay" userId="fbb5431a6b52bb8e" providerId="LiveId" clId="{5DF9404E-1371-4710-89EF-9D425771B7D4}" dt="2020-06-25T06:02:18.436" v="892" actId="27636"/>
          <ac:spMkLst>
            <pc:docMk/>
            <pc:sldMk cId="2225189186" sldId="276"/>
            <ac:spMk id="2" creationId="{A9881E12-1A38-48A2-AE5B-E3FD4CF6AB9E}"/>
          </ac:spMkLst>
        </pc:spChg>
        <pc:spChg chg="add del mod">
          <ac:chgData name="Kenneth Koay" userId="fbb5431a6b52bb8e" providerId="LiveId" clId="{5DF9404E-1371-4710-89EF-9D425771B7D4}" dt="2020-06-25T06:01:54.725" v="879"/>
          <ac:spMkLst>
            <pc:docMk/>
            <pc:sldMk cId="2225189186" sldId="276"/>
            <ac:spMk id="4" creationId="{104401E9-D83F-4686-B4C8-402DF9EC9264}"/>
          </ac:spMkLst>
        </pc:spChg>
        <pc:spChg chg="del mod">
          <ac:chgData name="Kenneth Koay" userId="fbb5431a6b52bb8e" providerId="LiveId" clId="{5DF9404E-1371-4710-89EF-9D425771B7D4}" dt="2020-06-25T06:05:00.901" v="928"/>
          <ac:spMkLst>
            <pc:docMk/>
            <pc:sldMk cId="2225189186" sldId="276"/>
            <ac:spMk id="7" creationId="{1DDA37C6-9E0C-4CCF-9EBC-1FA1FA05966D}"/>
          </ac:spMkLst>
        </pc:spChg>
        <pc:spChg chg="del mod">
          <ac:chgData name="Kenneth Koay" userId="fbb5431a6b52bb8e" providerId="LiveId" clId="{5DF9404E-1371-4710-89EF-9D425771B7D4}" dt="2020-06-25T06:06:28.422" v="952"/>
          <ac:spMkLst>
            <pc:docMk/>
            <pc:sldMk cId="2225189186" sldId="276"/>
            <ac:spMk id="8" creationId="{A40B7468-1AB0-4BBD-9630-06C22D741F32}"/>
          </ac:spMkLst>
        </pc:spChg>
        <pc:picChg chg="del">
          <ac:chgData name="Kenneth Koay" userId="fbb5431a6b52bb8e" providerId="LiveId" clId="{5DF9404E-1371-4710-89EF-9D425771B7D4}" dt="2020-06-25T06:01:43.905" v="878" actId="478"/>
          <ac:picMkLst>
            <pc:docMk/>
            <pc:sldMk cId="2225189186" sldId="276"/>
            <ac:picMk id="5" creationId="{9C4ACFF5-4237-4478-B709-B0F9698152E0}"/>
          </ac:picMkLst>
        </pc:picChg>
        <pc:picChg chg="add mod">
          <ac:chgData name="Kenneth Koay" userId="fbb5431a6b52bb8e" providerId="LiveId" clId="{5DF9404E-1371-4710-89EF-9D425771B7D4}" dt="2020-06-25T06:02:10.705" v="884" actId="1076"/>
          <ac:picMkLst>
            <pc:docMk/>
            <pc:sldMk cId="2225189186" sldId="276"/>
            <ac:picMk id="10" creationId="{4C98B289-F293-4443-B643-22183814A377}"/>
          </ac:picMkLst>
        </pc:picChg>
      </pc:sldChg>
      <pc:sldChg chg="addSp delSp modSp add mod">
        <pc:chgData name="Kenneth Koay" userId="fbb5431a6b52bb8e" providerId="LiveId" clId="{5DF9404E-1371-4710-89EF-9D425771B7D4}" dt="2020-06-25T06:06:36.655" v="954" actId="20577"/>
        <pc:sldMkLst>
          <pc:docMk/>
          <pc:sldMk cId="1282094152" sldId="277"/>
        </pc:sldMkLst>
        <pc:spChg chg="mod">
          <ac:chgData name="Kenneth Koay" userId="fbb5431a6b52bb8e" providerId="LiveId" clId="{5DF9404E-1371-4710-89EF-9D425771B7D4}" dt="2020-06-25T06:05:20.796" v="941" actId="1076"/>
          <ac:spMkLst>
            <pc:docMk/>
            <pc:sldMk cId="1282094152" sldId="277"/>
            <ac:spMk id="2" creationId="{A9881E12-1A38-48A2-AE5B-E3FD4CF6AB9E}"/>
          </ac:spMkLst>
        </pc:spChg>
        <pc:spChg chg="add del mod">
          <ac:chgData name="Kenneth Koay" userId="fbb5431a6b52bb8e" providerId="LiveId" clId="{5DF9404E-1371-4710-89EF-9D425771B7D4}" dt="2020-06-25T06:04:41.253" v="925" actId="478"/>
          <ac:spMkLst>
            <pc:docMk/>
            <pc:sldMk cId="1282094152" sldId="277"/>
            <ac:spMk id="4" creationId="{E08BC64B-0382-43C2-9E5C-4FAF599F7C16}"/>
          </ac:spMkLst>
        </pc:spChg>
        <pc:spChg chg="mod">
          <ac:chgData name="Kenneth Koay" userId="fbb5431a6b52bb8e" providerId="LiveId" clId="{5DF9404E-1371-4710-89EF-9D425771B7D4}" dt="2020-06-25T06:05:04.584" v="929"/>
          <ac:spMkLst>
            <pc:docMk/>
            <pc:sldMk cId="1282094152" sldId="277"/>
            <ac:spMk id="7" creationId="{1DDA37C6-9E0C-4CCF-9EBC-1FA1FA05966D}"/>
          </ac:spMkLst>
        </pc:spChg>
        <pc:spChg chg="mod">
          <ac:chgData name="Kenneth Koay" userId="fbb5431a6b52bb8e" providerId="LiveId" clId="{5DF9404E-1371-4710-89EF-9D425771B7D4}" dt="2020-06-25T06:06:36.655" v="954" actId="20577"/>
          <ac:spMkLst>
            <pc:docMk/>
            <pc:sldMk cId="1282094152" sldId="277"/>
            <ac:spMk id="8" creationId="{A40B7468-1AB0-4BBD-9630-06C22D741F32}"/>
          </ac:spMkLst>
        </pc:spChg>
        <pc:spChg chg="mod">
          <ac:chgData name="Kenneth Koay" userId="fbb5431a6b52bb8e" providerId="LiveId" clId="{5DF9404E-1371-4710-89EF-9D425771B7D4}" dt="2020-06-25T06:06:07.643" v="947" actId="1037"/>
          <ac:spMkLst>
            <pc:docMk/>
            <pc:sldMk cId="1282094152" sldId="277"/>
            <ac:spMk id="9" creationId="{F561CCF8-58FA-42FD-A1F8-87B283251EEB}"/>
          </ac:spMkLst>
        </pc:spChg>
        <pc:picChg chg="del">
          <ac:chgData name="Kenneth Koay" userId="fbb5431a6b52bb8e" providerId="LiveId" clId="{5DF9404E-1371-4710-89EF-9D425771B7D4}" dt="2020-06-25T06:04:35.152" v="923" actId="478"/>
          <ac:picMkLst>
            <pc:docMk/>
            <pc:sldMk cId="1282094152" sldId="277"/>
            <ac:picMk id="5" creationId="{9C4ACFF5-4237-4478-B709-B0F9698152E0}"/>
          </ac:picMkLst>
        </pc:picChg>
        <pc:picChg chg="add mod">
          <ac:chgData name="Kenneth Koay" userId="fbb5431a6b52bb8e" providerId="LiveId" clId="{5DF9404E-1371-4710-89EF-9D425771B7D4}" dt="2020-06-25T06:04:35.499" v="924"/>
          <ac:picMkLst>
            <pc:docMk/>
            <pc:sldMk cId="1282094152" sldId="277"/>
            <ac:picMk id="10" creationId="{4097B6D7-CCC2-4ACC-B2BA-667893847466}"/>
          </ac:picMkLst>
        </pc:picChg>
      </pc:sldChg>
      <pc:sldChg chg="modSp add mod">
        <pc:chgData name="Kenneth Koay" userId="fbb5431a6b52bb8e" providerId="LiveId" clId="{5DF9404E-1371-4710-89EF-9D425771B7D4}" dt="2020-06-25T06:13:52.414" v="1012" actId="20577"/>
        <pc:sldMkLst>
          <pc:docMk/>
          <pc:sldMk cId="1737699205" sldId="278"/>
        </pc:sldMkLst>
        <pc:spChg chg="mod">
          <ac:chgData name="Kenneth Koay" userId="fbb5431a6b52bb8e" providerId="LiveId" clId="{5DF9404E-1371-4710-89EF-9D425771B7D4}" dt="2020-06-25T06:13:52.414" v="1012" actId="20577"/>
          <ac:spMkLst>
            <pc:docMk/>
            <pc:sldMk cId="1737699205" sldId="278"/>
            <ac:spMk id="2" creationId="{00000000-0000-0000-0000-000000000000}"/>
          </ac:spMkLst>
        </pc:spChg>
      </pc:sldChg>
      <pc:sldChg chg="modSp add del mod">
        <pc:chgData name="Kenneth Koay" userId="fbb5431a6b52bb8e" providerId="LiveId" clId="{5DF9404E-1371-4710-89EF-9D425771B7D4}" dt="2020-06-25T07:09:01.275" v="1939" actId="47"/>
        <pc:sldMkLst>
          <pc:docMk/>
          <pc:sldMk cId="711928745" sldId="279"/>
        </pc:sldMkLst>
        <pc:spChg chg="mod">
          <ac:chgData name="Kenneth Koay" userId="fbb5431a6b52bb8e" providerId="LiveId" clId="{5DF9404E-1371-4710-89EF-9D425771B7D4}" dt="2020-06-25T07:08:59.322" v="1938" actId="6549"/>
          <ac:spMkLst>
            <pc:docMk/>
            <pc:sldMk cId="711928745" sldId="279"/>
            <ac:spMk id="2" creationId="{00000000-0000-0000-0000-000000000000}"/>
          </ac:spMkLst>
        </pc:spChg>
      </pc:sldChg>
      <pc:sldChg chg="addSp delSp modSp add mod">
        <pc:chgData name="Kenneth Koay" userId="fbb5431a6b52bb8e" providerId="LiveId" clId="{5DF9404E-1371-4710-89EF-9D425771B7D4}" dt="2020-06-25T08:09:07.327" v="2643" actId="1076"/>
        <pc:sldMkLst>
          <pc:docMk/>
          <pc:sldMk cId="3369111505" sldId="279"/>
        </pc:sldMkLst>
        <pc:spChg chg="mod">
          <ac:chgData name="Kenneth Koay" userId="fbb5431a6b52bb8e" providerId="LiveId" clId="{5DF9404E-1371-4710-89EF-9D425771B7D4}" dt="2020-06-25T08:09:02.316" v="2641" actId="1076"/>
          <ac:spMkLst>
            <pc:docMk/>
            <pc:sldMk cId="3369111505" sldId="279"/>
            <ac:spMk id="2" creationId="{00000000-0000-0000-0000-000000000000}"/>
          </ac:spMkLst>
        </pc:spChg>
        <pc:spChg chg="add mod">
          <ac:chgData name="Kenneth Koay" userId="fbb5431a6b52bb8e" providerId="LiveId" clId="{5DF9404E-1371-4710-89EF-9D425771B7D4}" dt="2020-06-25T08:09:07.327" v="2643" actId="1076"/>
          <ac:spMkLst>
            <pc:docMk/>
            <pc:sldMk cId="3369111505" sldId="279"/>
            <ac:spMk id="12" creationId="{A551C4C1-462B-4325-82B9-F016683EBB7D}"/>
          </ac:spMkLst>
        </pc:spChg>
        <pc:picChg chg="add del mod">
          <ac:chgData name="Kenneth Koay" userId="fbb5431a6b52bb8e" providerId="LiveId" clId="{5DF9404E-1371-4710-89EF-9D425771B7D4}" dt="2020-06-25T07:10:47.740" v="1967" actId="478"/>
          <ac:picMkLst>
            <pc:docMk/>
            <pc:sldMk cId="3369111505" sldId="279"/>
            <ac:picMk id="4" creationId="{221ED302-558C-4A05-B59B-7B09CA9C5976}"/>
          </ac:picMkLst>
        </pc:picChg>
        <pc:picChg chg="add mod">
          <ac:chgData name="Kenneth Koay" userId="fbb5431a6b52bb8e" providerId="LiveId" clId="{5DF9404E-1371-4710-89EF-9D425771B7D4}" dt="2020-06-25T07:26:41.181" v="1976" actId="1076"/>
          <ac:picMkLst>
            <pc:docMk/>
            <pc:sldMk cId="3369111505" sldId="279"/>
            <ac:picMk id="10" creationId="{DFA005DD-8A17-419F-8759-204D4A141A76}"/>
          </ac:picMkLst>
        </pc:picChg>
        <pc:picChg chg="add del">
          <ac:chgData name="Kenneth Koay" userId="fbb5431a6b52bb8e" providerId="LiveId" clId="{5DF9404E-1371-4710-89EF-9D425771B7D4}" dt="2020-06-25T07:27:31.248" v="1986"/>
          <ac:picMkLst>
            <pc:docMk/>
            <pc:sldMk cId="3369111505" sldId="279"/>
            <ac:picMk id="11" creationId="{5B73618C-74A7-4991-904F-D9DDE83A22E6}"/>
          </ac:picMkLst>
        </pc:picChg>
        <pc:cxnChg chg="add del mod">
          <ac:chgData name="Kenneth Koay" userId="fbb5431a6b52bb8e" providerId="LiveId" clId="{5DF9404E-1371-4710-89EF-9D425771B7D4}" dt="2020-06-25T07:10:49.353" v="1968" actId="478"/>
          <ac:cxnSpMkLst>
            <pc:docMk/>
            <pc:sldMk cId="3369111505" sldId="279"/>
            <ac:cxnSpMk id="6" creationId="{14F5C66B-B3D0-48BE-B66A-162BFDC4D3DE}"/>
          </ac:cxnSpMkLst>
        </pc:cxnChg>
        <pc:cxnChg chg="add del mod">
          <ac:chgData name="Kenneth Koay" userId="fbb5431a6b52bb8e" providerId="LiveId" clId="{5DF9404E-1371-4710-89EF-9D425771B7D4}" dt="2020-06-25T07:10:51.325" v="1969" actId="478"/>
          <ac:cxnSpMkLst>
            <pc:docMk/>
            <pc:sldMk cId="3369111505" sldId="279"/>
            <ac:cxnSpMk id="7" creationId="{7F993908-7C33-4FB6-944C-B572AB408767}"/>
          </ac:cxnSpMkLst>
        </pc:cxnChg>
      </pc:sldChg>
      <pc:sldChg chg="addSp delSp modSp new del mod">
        <pc:chgData name="Kenneth Koay" userId="fbb5431a6b52bb8e" providerId="LiveId" clId="{5DF9404E-1371-4710-89EF-9D425771B7D4}" dt="2020-06-25T07:34:39.290" v="2120" actId="47"/>
        <pc:sldMkLst>
          <pc:docMk/>
          <pc:sldMk cId="2009859754" sldId="280"/>
        </pc:sldMkLst>
        <pc:picChg chg="add del mod">
          <ac:chgData name="Kenneth Koay" userId="fbb5431a6b52bb8e" providerId="LiveId" clId="{5DF9404E-1371-4710-89EF-9D425771B7D4}" dt="2020-06-25T07:28:14.267" v="1991" actId="21"/>
          <ac:picMkLst>
            <pc:docMk/>
            <pc:sldMk cId="2009859754" sldId="280"/>
            <ac:picMk id="4" creationId="{7E59B088-75F1-4C4D-AE40-E16A44CED204}"/>
          </ac:picMkLst>
        </pc:picChg>
      </pc:sldChg>
      <pc:sldChg chg="new del">
        <pc:chgData name="Kenneth Koay" userId="fbb5431a6b52bb8e" providerId="LiveId" clId="{5DF9404E-1371-4710-89EF-9D425771B7D4}" dt="2020-06-25T07:27:16.397" v="1983" actId="47"/>
        <pc:sldMkLst>
          <pc:docMk/>
          <pc:sldMk cId="110045834" sldId="281"/>
        </pc:sldMkLst>
      </pc:sldChg>
      <pc:sldChg chg="addSp delSp modSp add mod modTransition">
        <pc:chgData name="Kenneth Koay" userId="fbb5431a6b52bb8e" providerId="LiveId" clId="{5DF9404E-1371-4710-89EF-9D425771B7D4}" dt="2020-06-25T08:09:18.105" v="2647" actId="1076"/>
        <pc:sldMkLst>
          <pc:docMk/>
          <pc:sldMk cId="4175410477" sldId="281"/>
        </pc:sldMkLst>
        <pc:spChg chg="del">
          <ac:chgData name="Kenneth Koay" userId="fbb5431a6b52bb8e" providerId="LiveId" clId="{5DF9404E-1371-4710-89EF-9D425771B7D4}" dt="2020-06-25T07:28:07.481" v="1989" actId="478"/>
          <ac:spMkLst>
            <pc:docMk/>
            <pc:sldMk cId="4175410477" sldId="281"/>
            <ac:spMk id="2" creationId="{B647DA98-BEE1-49DC-ACD3-4B5146248BE4}"/>
          </ac:spMkLst>
        </pc:spChg>
        <pc:spChg chg="del">
          <ac:chgData name="Kenneth Koay" userId="fbb5431a6b52bb8e" providerId="LiveId" clId="{5DF9404E-1371-4710-89EF-9D425771B7D4}" dt="2020-06-25T07:28:06.203" v="1988" actId="478"/>
          <ac:spMkLst>
            <pc:docMk/>
            <pc:sldMk cId="4175410477" sldId="281"/>
            <ac:spMk id="3" creationId="{083BA206-47B0-422E-B0AB-DE9D0FA4D1DA}"/>
          </ac:spMkLst>
        </pc:spChg>
        <pc:spChg chg="add mod">
          <ac:chgData name="Kenneth Koay" userId="fbb5431a6b52bb8e" providerId="LiveId" clId="{5DF9404E-1371-4710-89EF-9D425771B7D4}" dt="2020-06-25T07:33:48.639" v="2116" actId="1076"/>
          <ac:spMkLst>
            <pc:docMk/>
            <pc:sldMk cId="4175410477" sldId="281"/>
            <ac:spMk id="5" creationId="{F2101BED-3A06-4824-90D0-F81BF6FD6BBF}"/>
          </ac:spMkLst>
        </pc:spChg>
        <pc:spChg chg="add mod">
          <ac:chgData name="Kenneth Koay" userId="fbb5431a6b52bb8e" providerId="LiveId" clId="{5DF9404E-1371-4710-89EF-9D425771B7D4}" dt="2020-06-25T07:33:37.991" v="2115" actId="1076"/>
          <ac:spMkLst>
            <pc:docMk/>
            <pc:sldMk cId="4175410477" sldId="281"/>
            <ac:spMk id="10" creationId="{7ACECF8B-F88A-413C-B9CC-BEC8C4A1D676}"/>
          </ac:spMkLst>
        </pc:spChg>
        <pc:spChg chg="add mod">
          <ac:chgData name="Kenneth Koay" userId="fbb5431a6b52bb8e" providerId="LiveId" clId="{5DF9404E-1371-4710-89EF-9D425771B7D4}" dt="2020-06-25T08:09:18.105" v="2647" actId="1076"/>
          <ac:spMkLst>
            <pc:docMk/>
            <pc:sldMk cId="4175410477" sldId="281"/>
            <ac:spMk id="11" creationId="{B106709E-D900-4398-82B4-8A86EB24B3F1}"/>
          </ac:spMkLst>
        </pc:spChg>
        <pc:picChg chg="add del mod">
          <ac:chgData name="Kenneth Koay" userId="fbb5431a6b52bb8e" providerId="LiveId" clId="{5DF9404E-1371-4710-89EF-9D425771B7D4}" dt="2020-06-25T07:28:54.146" v="2012" actId="478"/>
          <ac:picMkLst>
            <pc:docMk/>
            <pc:sldMk cId="4175410477" sldId="281"/>
            <ac:picMk id="4" creationId="{0870327E-BA03-4ECC-8C26-036066256906}"/>
          </ac:picMkLst>
        </pc:picChg>
        <pc:picChg chg="add mod">
          <ac:chgData name="Kenneth Koay" userId="fbb5431a6b52bb8e" providerId="LiveId" clId="{5DF9404E-1371-4710-89EF-9D425771B7D4}" dt="2020-06-25T07:33:55.986" v="2117" actId="1076"/>
          <ac:picMkLst>
            <pc:docMk/>
            <pc:sldMk cId="4175410477" sldId="281"/>
            <ac:picMk id="7" creationId="{F13D7A07-5025-42E4-AE4E-EBC3C0D35AE5}"/>
          </ac:picMkLst>
        </pc:picChg>
        <pc:picChg chg="add mod modCrop">
          <ac:chgData name="Kenneth Koay" userId="fbb5431a6b52bb8e" providerId="LiveId" clId="{5DF9404E-1371-4710-89EF-9D425771B7D4}" dt="2020-06-25T08:09:13.426" v="2646" actId="1076"/>
          <ac:picMkLst>
            <pc:docMk/>
            <pc:sldMk cId="4175410477" sldId="281"/>
            <ac:picMk id="9" creationId="{4CAFC8F2-CE90-49A3-9DFE-EA3C54AB5161}"/>
          </ac:picMkLst>
        </pc:picChg>
      </pc:sldChg>
      <pc:sldChg chg="addSp delSp modSp add mod modAnim">
        <pc:chgData name="Kenneth Koay" userId="fbb5431a6b52bb8e" providerId="LiveId" clId="{5DF9404E-1371-4710-89EF-9D425771B7D4}" dt="2020-06-29T09:24:04.519" v="7108"/>
        <pc:sldMkLst>
          <pc:docMk/>
          <pc:sldMk cId="2106041124" sldId="282"/>
        </pc:sldMkLst>
        <pc:spChg chg="mod">
          <ac:chgData name="Kenneth Koay" userId="fbb5431a6b52bb8e" providerId="LiveId" clId="{5DF9404E-1371-4710-89EF-9D425771B7D4}" dt="2020-06-25T13:04:32.408" v="3447" actId="14100"/>
          <ac:spMkLst>
            <pc:docMk/>
            <pc:sldMk cId="2106041124" sldId="282"/>
            <ac:spMk id="2" creationId="{00000000-0000-0000-0000-000000000000}"/>
          </ac:spMkLst>
        </pc:spChg>
        <pc:spChg chg="add mod">
          <ac:chgData name="Kenneth Koay" userId="fbb5431a6b52bb8e" providerId="LiveId" clId="{5DF9404E-1371-4710-89EF-9D425771B7D4}" dt="2020-06-25T07:43:16.071" v="2418" actId="1076"/>
          <ac:spMkLst>
            <pc:docMk/>
            <pc:sldMk cId="2106041124" sldId="282"/>
            <ac:spMk id="28" creationId="{58DB4FD5-ABA8-4B19-ACA9-3E037410FF95}"/>
          </ac:spMkLst>
        </pc:spChg>
        <pc:spChg chg="add mod">
          <ac:chgData name="Kenneth Koay" userId="fbb5431a6b52bb8e" providerId="LiveId" clId="{5DF9404E-1371-4710-89EF-9D425771B7D4}" dt="2020-06-25T07:39:19.651" v="2242" actId="20577"/>
          <ac:spMkLst>
            <pc:docMk/>
            <pc:sldMk cId="2106041124" sldId="282"/>
            <ac:spMk id="33" creationId="{B7B3DFD1-F896-46D9-9FC8-ADA60D8F2EDF}"/>
          </ac:spMkLst>
        </pc:spChg>
        <pc:spChg chg="mod">
          <ac:chgData name="Kenneth Koay" userId="fbb5431a6b52bb8e" providerId="LiveId" clId="{5DF9404E-1371-4710-89EF-9D425771B7D4}" dt="2020-06-25T07:37:40.707" v="2215" actId="1076"/>
          <ac:spMkLst>
            <pc:docMk/>
            <pc:sldMk cId="2106041124" sldId="282"/>
            <ac:spMk id="34" creationId="{02F52A40-EF27-4B6A-A330-C6D6CCDE96FE}"/>
          </ac:spMkLst>
        </pc:spChg>
        <pc:spChg chg="add mod">
          <ac:chgData name="Kenneth Koay" userId="fbb5431a6b52bb8e" providerId="LiveId" clId="{5DF9404E-1371-4710-89EF-9D425771B7D4}" dt="2020-06-25T07:39:44.849" v="2253"/>
          <ac:spMkLst>
            <pc:docMk/>
            <pc:sldMk cId="2106041124" sldId="282"/>
            <ac:spMk id="35" creationId="{61DC77CF-7466-47D3-97F3-8F67C6B9AE31}"/>
          </ac:spMkLst>
        </pc:spChg>
        <pc:spChg chg="mod">
          <ac:chgData name="Kenneth Koay" userId="fbb5431a6b52bb8e" providerId="LiveId" clId="{5DF9404E-1371-4710-89EF-9D425771B7D4}" dt="2020-06-25T07:50:44.597" v="2457" actId="1076"/>
          <ac:spMkLst>
            <pc:docMk/>
            <pc:sldMk cId="2106041124" sldId="282"/>
            <ac:spMk id="41" creationId="{65FD51E8-CB80-4868-84A0-DD2D4EC84945}"/>
          </ac:spMkLst>
        </pc:spChg>
        <pc:spChg chg="mod">
          <ac:chgData name="Kenneth Koay" userId="fbb5431a6b52bb8e" providerId="LiveId" clId="{5DF9404E-1371-4710-89EF-9D425771B7D4}" dt="2020-06-25T07:39:28.229" v="2243" actId="1076"/>
          <ac:spMkLst>
            <pc:docMk/>
            <pc:sldMk cId="2106041124" sldId="282"/>
            <ac:spMk id="42" creationId="{2C463D04-4D7C-4939-BE0E-BE46A6A0EBE2}"/>
          </ac:spMkLst>
        </pc:spChg>
        <pc:spChg chg="mod">
          <ac:chgData name="Kenneth Koay" userId="fbb5431a6b52bb8e" providerId="LiveId" clId="{5DF9404E-1371-4710-89EF-9D425771B7D4}" dt="2020-06-25T07:40:02.141" v="2255" actId="1076"/>
          <ac:spMkLst>
            <pc:docMk/>
            <pc:sldMk cId="2106041124" sldId="282"/>
            <ac:spMk id="43" creationId="{CB0B33AE-B634-4C14-822E-2C7107DB9008}"/>
          </ac:spMkLst>
        </pc:spChg>
        <pc:spChg chg="mod">
          <ac:chgData name="Kenneth Koay" userId="fbb5431a6b52bb8e" providerId="LiveId" clId="{5DF9404E-1371-4710-89EF-9D425771B7D4}" dt="2020-06-25T07:39:56.623" v="2254" actId="1076"/>
          <ac:spMkLst>
            <pc:docMk/>
            <pc:sldMk cId="2106041124" sldId="282"/>
            <ac:spMk id="47" creationId="{837FE4B0-F51F-41E4-BF8F-C6E5067104DB}"/>
          </ac:spMkLst>
        </pc:spChg>
        <pc:spChg chg="mod">
          <ac:chgData name="Kenneth Koay" userId="fbb5431a6b52bb8e" providerId="LiveId" clId="{5DF9404E-1371-4710-89EF-9D425771B7D4}" dt="2020-06-25T07:35:27.617" v="2197" actId="1036"/>
          <ac:spMkLst>
            <pc:docMk/>
            <pc:sldMk cId="2106041124" sldId="282"/>
            <ac:spMk id="48" creationId="{10C38E69-7757-4D9D-ACE9-0FE0BF4FE086}"/>
          </ac:spMkLst>
        </pc:spChg>
        <pc:spChg chg="mod">
          <ac:chgData name="Kenneth Koay" userId="fbb5431a6b52bb8e" providerId="LiveId" clId="{5DF9404E-1371-4710-89EF-9D425771B7D4}" dt="2020-06-25T07:35:27.617" v="2197" actId="1036"/>
          <ac:spMkLst>
            <pc:docMk/>
            <pc:sldMk cId="2106041124" sldId="282"/>
            <ac:spMk id="49" creationId="{B9A81014-9D93-4C31-912E-7CD747FBE391}"/>
          </ac:spMkLst>
        </pc:spChg>
        <pc:spChg chg="mod">
          <ac:chgData name="Kenneth Koay" userId="fbb5431a6b52bb8e" providerId="LiveId" clId="{5DF9404E-1371-4710-89EF-9D425771B7D4}" dt="2020-06-25T07:35:27.617" v="2197" actId="1036"/>
          <ac:spMkLst>
            <pc:docMk/>
            <pc:sldMk cId="2106041124" sldId="282"/>
            <ac:spMk id="50" creationId="{CBC6678B-C565-442C-BC28-65CD8CD14E5F}"/>
          </ac:spMkLst>
        </pc:spChg>
        <pc:spChg chg="mod">
          <ac:chgData name="Kenneth Koay" userId="fbb5431a6b52bb8e" providerId="LiveId" clId="{5DF9404E-1371-4710-89EF-9D425771B7D4}" dt="2020-06-25T07:42:49.934" v="2415" actId="14100"/>
          <ac:spMkLst>
            <pc:docMk/>
            <pc:sldMk cId="2106041124" sldId="282"/>
            <ac:spMk id="51" creationId="{A48B06F0-6F3A-4B35-AA78-95AA5833CE69}"/>
          </ac:spMkLst>
        </pc:spChg>
        <pc:spChg chg="mod">
          <ac:chgData name="Kenneth Koay" userId="fbb5431a6b52bb8e" providerId="LiveId" clId="{5DF9404E-1371-4710-89EF-9D425771B7D4}" dt="2020-06-25T07:38:39.749" v="2232" actId="1076"/>
          <ac:spMkLst>
            <pc:docMk/>
            <pc:sldMk cId="2106041124" sldId="282"/>
            <ac:spMk id="52" creationId="{80C1A143-13D5-4AD7-87AE-12B498D11D08}"/>
          </ac:spMkLst>
        </pc:spChg>
        <pc:spChg chg="del">
          <ac:chgData name="Kenneth Koay" userId="fbb5431a6b52bb8e" providerId="LiveId" clId="{5DF9404E-1371-4710-89EF-9D425771B7D4}" dt="2020-06-25T07:34:45.802" v="2121" actId="478"/>
          <ac:spMkLst>
            <pc:docMk/>
            <pc:sldMk cId="2106041124" sldId="282"/>
            <ac:spMk id="53" creationId="{8BF3F8AD-548E-4607-9058-778CF05B1838}"/>
          </ac:spMkLst>
        </pc:spChg>
        <pc:spChg chg="del">
          <ac:chgData name="Kenneth Koay" userId="fbb5431a6b52bb8e" providerId="LiveId" clId="{5DF9404E-1371-4710-89EF-9D425771B7D4}" dt="2020-06-25T07:34:48.014" v="2122" actId="478"/>
          <ac:spMkLst>
            <pc:docMk/>
            <pc:sldMk cId="2106041124" sldId="282"/>
            <ac:spMk id="54" creationId="{7E0D797D-1EE8-4051-AB29-3154D5E03D46}"/>
          </ac:spMkLst>
        </pc:spChg>
        <pc:spChg chg="del">
          <ac:chgData name="Kenneth Koay" userId="fbb5431a6b52bb8e" providerId="LiveId" clId="{5DF9404E-1371-4710-89EF-9D425771B7D4}" dt="2020-06-25T07:34:49.299" v="2123" actId="478"/>
          <ac:spMkLst>
            <pc:docMk/>
            <pc:sldMk cId="2106041124" sldId="282"/>
            <ac:spMk id="55" creationId="{7FAB6CB8-DC99-4EEA-BBCB-4F1A7D5E67D8}"/>
          </ac:spMkLst>
        </pc:spChg>
        <pc:spChg chg="mod">
          <ac:chgData name="Kenneth Koay" userId="fbb5431a6b52bb8e" providerId="LiveId" clId="{5DF9404E-1371-4710-89EF-9D425771B7D4}" dt="2020-06-25T07:42:56.273" v="2416" actId="1076"/>
          <ac:spMkLst>
            <pc:docMk/>
            <pc:sldMk cId="2106041124" sldId="282"/>
            <ac:spMk id="57" creationId="{13C3E473-D4AC-41BF-94B5-4F6EE703E6EA}"/>
          </ac:spMkLst>
        </pc:spChg>
        <pc:spChg chg="del">
          <ac:chgData name="Kenneth Koay" userId="fbb5431a6b52bb8e" providerId="LiveId" clId="{5DF9404E-1371-4710-89EF-9D425771B7D4}" dt="2020-06-25T07:34:53.836" v="2126" actId="478"/>
          <ac:spMkLst>
            <pc:docMk/>
            <pc:sldMk cId="2106041124" sldId="282"/>
            <ac:spMk id="58" creationId="{8FAD99B1-0DFA-4ACE-BB53-596C1F6E1527}"/>
          </ac:spMkLst>
        </pc:spChg>
        <pc:spChg chg="add mod">
          <ac:chgData name="Kenneth Koay" userId="fbb5431a6b52bb8e" providerId="LiveId" clId="{5DF9404E-1371-4710-89EF-9D425771B7D4}" dt="2020-06-25T13:04:03.752" v="3414" actId="20577"/>
          <ac:spMkLst>
            <pc:docMk/>
            <pc:sldMk cId="2106041124" sldId="282"/>
            <ac:spMk id="60" creationId="{13F49C44-9FFB-4159-BFA8-793153A21009}"/>
          </ac:spMkLst>
        </pc:spChg>
        <pc:spChg chg="del">
          <ac:chgData name="Kenneth Koay" userId="fbb5431a6b52bb8e" providerId="LiveId" clId="{5DF9404E-1371-4710-89EF-9D425771B7D4}" dt="2020-06-25T07:35:19.387" v="2181" actId="478"/>
          <ac:spMkLst>
            <pc:docMk/>
            <pc:sldMk cId="2106041124" sldId="282"/>
            <ac:spMk id="65" creationId="{11325385-2746-4A61-BA12-57E243C165B9}"/>
          </ac:spMkLst>
        </pc:spChg>
        <pc:spChg chg="add mod">
          <ac:chgData name="Kenneth Koay" userId="fbb5431a6b52bb8e" providerId="LiveId" clId="{5DF9404E-1371-4710-89EF-9D425771B7D4}" dt="2020-06-25T13:01:58.285" v="3340"/>
          <ac:spMkLst>
            <pc:docMk/>
            <pc:sldMk cId="2106041124" sldId="282"/>
            <ac:spMk id="66" creationId="{C18B706B-014F-4035-8009-3FC0CEF3B7B5}"/>
          </ac:spMkLst>
        </pc:spChg>
        <pc:spChg chg="add mod">
          <ac:chgData name="Kenneth Koay" userId="fbb5431a6b52bb8e" providerId="LiveId" clId="{5DF9404E-1371-4710-89EF-9D425771B7D4}" dt="2020-06-25T13:03:48.052" v="3413" actId="14100"/>
          <ac:spMkLst>
            <pc:docMk/>
            <pc:sldMk cId="2106041124" sldId="282"/>
            <ac:spMk id="68" creationId="{95BD5ACF-DF22-436E-8E8C-DB251D936DDB}"/>
          </ac:spMkLst>
        </pc:spChg>
        <pc:spChg chg="add mod">
          <ac:chgData name="Kenneth Koay" userId="fbb5431a6b52bb8e" providerId="LiveId" clId="{5DF9404E-1371-4710-89EF-9D425771B7D4}" dt="2020-06-25T13:03:24.962" v="3406" actId="1038"/>
          <ac:spMkLst>
            <pc:docMk/>
            <pc:sldMk cId="2106041124" sldId="282"/>
            <ac:spMk id="69" creationId="{E2800D11-05D7-4AB2-8B36-16BFC0EF8411}"/>
          </ac:spMkLst>
        </pc:spChg>
        <pc:spChg chg="add mod">
          <ac:chgData name="Kenneth Koay" userId="fbb5431a6b52bb8e" providerId="LiveId" clId="{5DF9404E-1371-4710-89EF-9D425771B7D4}" dt="2020-06-25T13:05:53.542" v="3512"/>
          <ac:spMkLst>
            <pc:docMk/>
            <pc:sldMk cId="2106041124" sldId="282"/>
            <ac:spMk id="72" creationId="{800834BE-17CB-47D2-8C44-49C6EB4749DB}"/>
          </ac:spMkLst>
        </pc:spChg>
        <pc:cxnChg chg="mod">
          <ac:chgData name="Kenneth Koay" userId="fbb5431a6b52bb8e" providerId="LiveId" clId="{5DF9404E-1371-4710-89EF-9D425771B7D4}" dt="2020-06-25T07:35:27.617" v="2197" actId="1036"/>
          <ac:cxnSpMkLst>
            <pc:docMk/>
            <pc:sldMk cId="2106041124" sldId="282"/>
            <ac:cxnSpMk id="12" creationId="{35C2EF0D-D7E2-4969-B18E-7D614B063D51}"/>
          </ac:cxnSpMkLst>
        </pc:cxnChg>
        <pc:cxnChg chg="mod">
          <ac:chgData name="Kenneth Koay" userId="fbb5431a6b52bb8e" providerId="LiveId" clId="{5DF9404E-1371-4710-89EF-9D425771B7D4}" dt="2020-06-25T07:35:27.617" v="2197" actId="1036"/>
          <ac:cxnSpMkLst>
            <pc:docMk/>
            <pc:sldMk cId="2106041124" sldId="282"/>
            <ac:cxnSpMk id="14" creationId="{F2A3F14B-D7D8-4811-9DF0-FCA8546F33FA}"/>
          </ac:cxnSpMkLst>
        </pc:cxnChg>
        <pc:cxnChg chg="mod">
          <ac:chgData name="Kenneth Koay" userId="fbb5431a6b52bb8e" providerId="LiveId" clId="{5DF9404E-1371-4710-89EF-9D425771B7D4}" dt="2020-06-25T07:37:55.422" v="2218" actId="14100"/>
          <ac:cxnSpMkLst>
            <pc:docMk/>
            <pc:sldMk cId="2106041124" sldId="282"/>
            <ac:cxnSpMk id="29" creationId="{01EB939E-0BF5-4D9B-8A6E-F6D809E59A8B}"/>
          </ac:cxnSpMkLst>
        </pc:cxnChg>
        <pc:cxnChg chg="add mod">
          <ac:chgData name="Kenneth Koay" userId="fbb5431a6b52bb8e" providerId="LiveId" clId="{5DF9404E-1371-4710-89EF-9D425771B7D4}" dt="2020-06-25T07:50:47.085" v="2458" actId="1076"/>
          <ac:cxnSpMkLst>
            <pc:docMk/>
            <pc:sldMk cId="2106041124" sldId="282"/>
            <ac:cxnSpMk id="31" creationId="{77FE3794-F3E6-4C32-B8D1-C0EFC6D7C28C}"/>
          </ac:cxnSpMkLst>
        </pc:cxnChg>
        <pc:cxnChg chg="add mod">
          <ac:chgData name="Kenneth Koay" userId="fbb5431a6b52bb8e" providerId="LiveId" clId="{5DF9404E-1371-4710-89EF-9D425771B7D4}" dt="2020-06-25T07:42:23.998" v="2403" actId="14100"/>
          <ac:cxnSpMkLst>
            <pc:docMk/>
            <pc:sldMk cId="2106041124" sldId="282"/>
            <ac:cxnSpMk id="36" creationId="{075F503F-79D6-4A89-A80F-AE12414BEE1A}"/>
          </ac:cxnSpMkLst>
        </pc:cxnChg>
        <pc:cxnChg chg="add mod">
          <ac:chgData name="Kenneth Koay" userId="fbb5431a6b52bb8e" providerId="LiveId" clId="{5DF9404E-1371-4710-89EF-9D425771B7D4}" dt="2020-06-29T09:23:34.428" v="7100" actId="14100"/>
          <ac:cxnSpMkLst>
            <pc:docMk/>
            <pc:sldMk cId="2106041124" sldId="282"/>
            <ac:cxnSpMk id="37" creationId="{D406445B-5333-4C09-A16E-B971C6B769C7}"/>
          </ac:cxnSpMkLst>
        </pc:cxnChg>
        <pc:cxnChg chg="mod">
          <ac:chgData name="Kenneth Koay" userId="fbb5431a6b52bb8e" providerId="LiveId" clId="{5DF9404E-1371-4710-89EF-9D425771B7D4}" dt="2020-06-25T07:38:57.590" v="2235" actId="1076"/>
          <ac:cxnSpMkLst>
            <pc:docMk/>
            <pc:sldMk cId="2106041124" sldId="282"/>
            <ac:cxnSpMk id="38" creationId="{33592B22-312A-44D0-94AF-64338DC58326}"/>
          </ac:cxnSpMkLst>
        </pc:cxnChg>
        <pc:cxnChg chg="mod">
          <ac:chgData name="Kenneth Koay" userId="fbb5431a6b52bb8e" providerId="LiveId" clId="{5DF9404E-1371-4710-89EF-9D425771B7D4}" dt="2020-06-25T07:38:47.435" v="2234" actId="14100"/>
          <ac:cxnSpMkLst>
            <pc:docMk/>
            <pc:sldMk cId="2106041124" sldId="282"/>
            <ac:cxnSpMk id="39" creationId="{1524BD47-BF34-4B78-B3BC-7736DA9C5841}"/>
          </ac:cxnSpMkLst>
        </pc:cxnChg>
        <pc:cxnChg chg="mod">
          <ac:chgData name="Kenneth Koay" userId="fbb5431a6b52bb8e" providerId="LiveId" clId="{5DF9404E-1371-4710-89EF-9D425771B7D4}" dt="2020-06-25T07:38:04.279" v="2220" actId="14100"/>
          <ac:cxnSpMkLst>
            <pc:docMk/>
            <pc:sldMk cId="2106041124" sldId="282"/>
            <ac:cxnSpMk id="44" creationId="{CED344BE-E9F1-40DD-B429-536BC44265F9}"/>
          </ac:cxnSpMkLst>
        </pc:cxnChg>
        <pc:cxnChg chg="add mod">
          <ac:chgData name="Kenneth Koay" userId="fbb5431a6b52bb8e" providerId="LiveId" clId="{5DF9404E-1371-4710-89EF-9D425771B7D4}" dt="2020-06-29T09:23:39.170" v="7101" actId="14100"/>
          <ac:cxnSpMkLst>
            <pc:docMk/>
            <pc:sldMk cId="2106041124" sldId="282"/>
            <ac:cxnSpMk id="45" creationId="{F22623FF-AB10-4B9B-9E87-11347B5DDA6D}"/>
          </ac:cxnSpMkLst>
        </pc:cxnChg>
        <pc:cxnChg chg="add">
          <ac:chgData name="Kenneth Koay" userId="fbb5431a6b52bb8e" providerId="LiveId" clId="{5DF9404E-1371-4710-89EF-9D425771B7D4}" dt="2020-06-25T07:52:21.594" v="2550" actId="11529"/>
          <ac:cxnSpMkLst>
            <pc:docMk/>
            <pc:sldMk cId="2106041124" sldId="282"/>
            <ac:cxnSpMk id="59" creationId="{439E7B9C-542E-4431-86AA-0155269A94DD}"/>
          </ac:cxnSpMkLst>
        </pc:cxnChg>
        <pc:cxnChg chg="del mod">
          <ac:chgData name="Kenneth Koay" userId="fbb5431a6b52bb8e" providerId="LiveId" clId="{5DF9404E-1371-4710-89EF-9D425771B7D4}" dt="2020-06-25T07:34:52.445" v="2125" actId="478"/>
          <ac:cxnSpMkLst>
            <pc:docMk/>
            <pc:sldMk cId="2106041124" sldId="282"/>
            <ac:cxnSpMk id="61" creationId="{21E7987A-F320-492F-BEC9-41A2437AC777}"/>
          </ac:cxnSpMkLst>
        </pc:cxnChg>
        <pc:cxnChg chg="add mod">
          <ac:chgData name="Kenneth Koay" userId="fbb5431a6b52bb8e" providerId="LiveId" clId="{5DF9404E-1371-4710-89EF-9D425771B7D4}" dt="2020-06-25T07:50:57.693" v="2549" actId="1037"/>
          <ac:cxnSpMkLst>
            <pc:docMk/>
            <pc:sldMk cId="2106041124" sldId="282"/>
            <ac:cxnSpMk id="62" creationId="{02C0225F-0413-4D6D-9F0A-A60A3B428875}"/>
          </ac:cxnSpMkLst>
        </pc:cxnChg>
        <pc:cxnChg chg="del mod">
          <ac:chgData name="Kenneth Koay" userId="fbb5431a6b52bb8e" providerId="LiveId" clId="{5DF9404E-1371-4710-89EF-9D425771B7D4}" dt="2020-06-25T07:34:50.825" v="2124" actId="478"/>
          <ac:cxnSpMkLst>
            <pc:docMk/>
            <pc:sldMk cId="2106041124" sldId="282"/>
            <ac:cxnSpMk id="63" creationId="{3072047E-8FAE-4C40-90CA-58993B7990E6}"/>
          </ac:cxnSpMkLst>
        </pc:cxnChg>
        <pc:cxnChg chg="add mod">
          <ac:chgData name="Kenneth Koay" userId="fbb5431a6b52bb8e" providerId="LiveId" clId="{5DF9404E-1371-4710-89EF-9D425771B7D4}" dt="2020-06-25T13:03:48.052" v="3413" actId="14100"/>
          <ac:cxnSpMkLst>
            <pc:docMk/>
            <pc:sldMk cId="2106041124" sldId="282"/>
            <ac:cxnSpMk id="67" creationId="{D875C297-7A6E-4CA1-B193-AADF254D7A6F}"/>
          </ac:cxnSpMkLst>
        </pc:cxnChg>
      </pc:sldChg>
      <pc:sldChg chg="new del">
        <pc:chgData name="Kenneth Koay" userId="fbb5431a6b52bb8e" providerId="LiveId" clId="{5DF9404E-1371-4710-89EF-9D425771B7D4}" dt="2020-06-29T03:49:05.237" v="3576" actId="47"/>
        <pc:sldMkLst>
          <pc:docMk/>
          <pc:sldMk cId="1711626628" sldId="283"/>
        </pc:sldMkLst>
      </pc:sldChg>
      <pc:sldChg chg="addSp modSp add mod">
        <pc:chgData name="Kenneth Koay" userId="fbb5431a6b52bb8e" providerId="LiveId" clId="{5DF9404E-1371-4710-89EF-9D425771B7D4}" dt="2020-06-29T07:22:42.152" v="6201" actId="1076"/>
        <pc:sldMkLst>
          <pc:docMk/>
          <pc:sldMk cId="2331881635" sldId="283"/>
        </pc:sldMkLst>
        <pc:spChg chg="mod">
          <ac:chgData name="Kenneth Koay" userId="fbb5431a6b52bb8e" providerId="LiveId" clId="{5DF9404E-1371-4710-89EF-9D425771B7D4}" dt="2020-06-29T06:00:58.913" v="5110" actId="14100"/>
          <ac:spMkLst>
            <pc:docMk/>
            <pc:sldMk cId="2331881635" sldId="283"/>
            <ac:spMk id="2" creationId="{00000000-0000-0000-0000-000000000000}"/>
          </ac:spMkLst>
        </pc:spChg>
        <pc:spChg chg="mod">
          <ac:chgData name="Kenneth Koay" userId="fbb5431a6b52bb8e" providerId="LiveId" clId="{5DF9404E-1371-4710-89EF-9D425771B7D4}" dt="2020-06-29T06:22:20.595" v="5350" actId="20577"/>
          <ac:spMkLst>
            <pc:docMk/>
            <pc:sldMk cId="2331881635" sldId="283"/>
            <ac:spMk id="3" creationId="{C6F9547D-2518-41B3-B4EA-C0B5D845984E}"/>
          </ac:spMkLst>
        </pc:spChg>
        <pc:spChg chg="add mod">
          <ac:chgData name="Kenneth Koay" userId="fbb5431a6b52bb8e" providerId="LiveId" clId="{5DF9404E-1371-4710-89EF-9D425771B7D4}" dt="2020-06-29T07:22:42.152" v="6201" actId="1076"/>
          <ac:spMkLst>
            <pc:docMk/>
            <pc:sldMk cId="2331881635" sldId="283"/>
            <ac:spMk id="4" creationId="{836CF713-221E-46CB-B08B-A4DE901A9BAC}"/>
          </ac:spMkLst>
        </pc:spChg>
      </pc:sldChg>
      <pc:sldChg chg="addSp modSp new del mod">
        <pc:chgData name="Kenneth Koay" userId="fbb5431a6b52bb8e" providerId="LiveId" clId="{5DF9404E-1371-4710-89EF-9D425771B7D4}" dt="2020-06-29T05:46:02.850" v="3945" actId="47"/>
        <pc:sldMkLst>
          <pc:docMk/>
          <pc:sldMk cId="257690107" sldId="284"/>
        </pc:sldMkLst>
        <pc:spChg chg="mod">
          <ac:chgData name="Kenneth Koay" userId="fbb5431a6b52bb8e" providerId="LiveId" clId="{5DF9404E-1371-4710-89EF-9D425771B7D4}" dt="2020-06-29T05:45:29.621" v="3938" actId="20577"/>
          <ac:spMkLst>
            <pc:docMk/>
            <pc:sldMk cId="257690107" sldId="284"/>
            <ac:spMk id="2" creationId="{5238F6DD-EFE2-488E-8448-CFB6B65413A7}"/>
          </ac:spMkLst>
        </pc:spChg>
        <pc:spChg chg="add mod">
          <ac:chgData name="Kenneth Koay" userId="fbb5431a6b52bb8e" providerId="LiveId" clId="{5DF9404E-1371-4710-89EF-9D425771B7D4}" dt="2020-06-29T05:45:49.980" v="3942" actId="14100"/>
          <ac:spMkLst>
            <pc:docMk/>
            <pc:sldMk cId="257690107" sldId="284"/>
            <ac:spMk id="3" creationId="{847FD278-20C2-4805-84D5-58690AD56263}"/>
          </ac:spMkLst>
        </pc:spChg>
      </pc:sldChg>
      <pc:sldChg chg="add del">
        <pc:chgData name="Kenneth Koay" userId="fbb5431a6b52bb8e" providerId="LiveId" clId="{5DF9404E-1371-4710-89EF-9D425771B7D4}" dt="2020-06-29T05:40:12.445" v="3610"/>
        <pc:sldMkLst>
          <pc:docMk/>
          <pc:sldMk cId="2610958224" sldId="284"/>
        </pc:sldMkLst>
      </pc:sldChg>
      <pc:sldChg chg="addSp modSp add mod">
        <pc:chgData name="Kenneth Koay" userId="fbb5431a6b52bb8e" providerId="LiveId" clId="{5DF9404E-1371-4710-89EF-9D425771B7D4}" dt="2020-06-29T09:05:22.553" v="6962" actId="255"/>
        <pc:sldMkLst>
          <pc:docMk/>
          <pc:sldMk cId="2621268013" sldId="285"/>
        </pc:sldMkLst>
        <pc:spChg chg="mod">
          <ac:chgData name="Kenneth Koay" userId="fbb5431a6b52bb8e" providerId="LiveId" clId="{5DF9404E-1371-4710-89EF-9D425771B7D4}" dt="2020-06-29T05:54:45.741" v="4748" actId="1076"/>
          <ac:spMkLst>
            <pc:docMk/>
            <pc:sldMk cId="2621268013" sldId="285"/>
            <ac:spMk id="2" creationId="{00000000-0000-0000-0000-000000000000}"/>
          </ac:spMkLst>
        </pc:spChg>
        <pc:spChg chg="mod">
          <ac:chgData name="Kenneth Koay" userId="fbb5431a6b52bb8e" providerId="LiveId" clId="{5DF9404E-1371-4710-89EF-9D425771B7D4}" dt="2020-06-29T05:55:41.040" v="4757" actId="14100"/>
          <ac:spMkLst>
            <pc:docMk/>
            <pc:sldMk cId="2621268013" sldId="285"/>
            <ac:spMk id="3" creationId="{C6F9547D-2518-41B3-B4EA-C0B5D845984E}"/>
          </ac:spMkLst>
        </pc:spChg>
        <pc:spChg chg="add mod">
          <ac:chgData name="Kenneth Koay" userId="fbb5431a6b52bb8e" providerId="LiveId" clId="{5DF9404E-1371-4710-89EF-9D425771B7D4}" dt="2020-06-29T09:05:22.553" v="6962" actId="255"/>
          <ac:spMkLst>
            <pc:docMk/>
            <pc:sldMk cId="2621268013" sldId="285"/>
            <ac:spMk id="4" creationId="{DF6F026C-9834-450D-A635-653D6C6966A8}"/>
          </ac:spMkLst>
        </pc:spChg>
      </pc:sldChg>
      <pc:sldChg chg="addSp delSp modSp new mod">
        <pc:chgData name="Kenneth Koay" userId="fbb5431a6b52bb8e" providerId="LiveId" clId="{5DF9404E-1371-4710-89EF-9D425771B7D4}" dt="2020-06-29T09:05:39.463" v="6963"/>
        <pc:sldMkLst>
          <pc:docMk/>
          <pc:sldMk cId="3315925465" sldId="286"/>
        </pc:sldMkLst>
        <pc:spChg chg="mod">
          <ac:chgData name="Kenneth Koay" userId="fbb5431a6b52bb8e" providerId="LiveId" clId="{5DF9404E-1371-4710-89EF-9D425771B7D4}" dt="2020-06-29T05:58:35.874" v="4904" actId="14100"/>
          <ac:spMkLst>
            <pc:docMk/>
            <pc:sldMk cId="3315925465" sldId="286"/>
            <ac:spMk id="2" creationId="{1C146651-E130-4896-9BE8-6BF86FB14BC7}"/>
          </ac:spMkLst>
        </pc:spChg>
        <pc:spChg chg="add mod">
          <ac:chgData name="Kenneth Koay" userId="fbb5431a6b52bb8e" providerId="LiveId" clId="{5DF9404E-1371-4710-89EF-9D425771B7D4}" dt="2020-06-29T06:33:04.642" v="5762"/>
          <ac:spMkLst>
            <pc:docMk/>
            <pc:sldMk cId="3315925465" sldId="286"/>
            <ac:spMk id="3" creationId="{3A5182A5-84D9-41F6-9F81-CC47F801F04B}"/>
          </ac:spMkLst>
        </pc:spChg>
        <pc:spChg chg="add del mod">
          <ac:chgData name="Kenneth Koay" userId="fbb5431a6b52bb8e" providerId="LiveId" clId="{5DF9404E-1371-4710-89EF-9D425771B7D4}" dt="2020-06-29T06:03:22.362" v="5146"/>
          <ac:spMkLst>
            <pc:docMk/>
            <pc:sldMk cId="3315925465" sldId="286"/>
            <ac:spMk id="4" creationId="{D6A6464A-BF08-4566-BF89-18FA72D2CC21}"/>
          </ac:spMkLst>
        </pc:spChg>
        <pc:spChg chg="add mod">
          <ac:chgData name="Kenneth Koay" userId="fbb5431a6b52bb8e" providerId="LiveId" clId="{5DF9404E-1371-4710-89EF-9D425771B7D4}" dt="2020-06-29T09:05:39.463" v="6963"/>
          <ac:spMkLst>
            <pc:docMk/>
            <pc:sldMk cId="3315925465" sldId="286"/>
            <ac:spMk id="5" creationId="{F9D8DEC1-3E29-4FFA-BA2E-0CDDC27227BB}"/>
          </ac:spMkLst>
        </pc:spChg>
      </pc:sldChg>
      <pc:sldChg chg="addSp delSp modSp new mod">
        <pc:chgData name="Kenneth Koay" userId="fbb5431a6b52bb8e" providerId="LiveId" clId="{5DF9404E-1371-4710-89EF-9D425771B7D4}" dt="2020-06-29T09:30:18.015" v="7150" actId="113"/>
        <pc:sldMkLst>
          <pc:docMk/>
          <pc:sldMk cId="3889159488" sldId="287"/>
        </pc:sldMkLst>
        <pc:spChg chg="mod">
          <ac:chgData name="Kenneth Koay" userId="fbb5431a6b52bb8e" providerId="LiveId" clId="{5DF9404E-1371-4710-89EF-9D425771B7D4}" dt="2020-06-29T06:28:25.809" v="5681" actId="1076"/>
          <ac:spMkLst>
            <pc:docMk/>
            <pc:sldMk cId="3889159488" sldId="287"/>
            <ac:spMk id="2" creationId="{9AD3AEC2-C85B-4373-985A-37EE8349136E}"/>
          </ac:spMkLst>
        </pc:spChg>
        <pc:spChg chg="add mod">
          <ac:chgData name="Kenneth Koay" userId="fbb5431a6b52bb8e" providerId="LiveId" clId="{5DF9404E-1371-4710-89EF-9D425771B7D4}" dt="2020-06-29T06:17:21.497" v="5311" actId="20577"/>
          <ac:spMkLst>
            <pc:docMk/>
            <pc:sldMk cId="3889159488" sldId="287"/>
            <ac:spMk id="3" creationId="{1B6181F4-D12B-4586-B6BA-D8E6E11A4A3C}"/>
          </ac:spMkLst>
        </pc:spChg>
        <pc:spChg chg="add del mod">
          <ac:chgData name="Kenneth Koay" userId="fbb5431a6b52bb8e" providerId="LiveId" clId="{5DF9404E-1371-4710-89EF-9D425771B7D4}" dt="2020-06-29T06:18:28.470" v="5318" actId="478"/>
          <ac:spMkLst>
            <pc:docMk/>
            <pc:sldMk cId="3889159488" sldId="287"/>
            <ac:spMk id="4" creationId="{BCAE2206-696B-4CDA-B901-84196DA0A76F}"/>
          </ac:spMkLst>
        </pc:spChg>
        <pc:spChg chg="add mod">
          <ac:chgData name="Kenneth Koay" userId="fbb5431a6b52bb8e" providerId="LiveId" clId="{5DF9404E-1371-4710-89EF-9D425771B7D4}" dt="2020-06-29T09:30:18.015" v="7150" actId="113"/>
          <ac:spMkLst>
            <pc:docMk/>
            <pc:sldMk cId="3889159488" sldId="287"/>
            <ac:spMk id="5" creationId="{5C4FB697-F88A-424B-B919-29E4BD727939}"/>
          </ac:spMkLst>
        </pc:spChg>
        <pc:spChg chg="add mod">
          <ac:chgData name="Kenneth Koay" userId="fbb5431a6b52bb8e" providerId="LiveId" clId="{5DF9404E-1371-4710-89EF-9D425771B7D4}" dt="2020-06-29T06:54:19.790" v="5840" actId="20577"/>
          <ac:spMkLst>
            <pc:docMk/>
            <pc:sldMk cId="3889159488" sldId="287"/>
            <ac:spMk id="6" creationId="{ED127B74-F4DE-4665-B002-E9F6F6F5E0C7}"/>
          </ac:spMkLst>
        </pc:spChg>
        <pc:spChg chg="add del mod">
          <ac:chgData name="Kenneth Koay" userId="fbb5431a6b52bb8e" providerId="LiveId" clId="{5DF9404E-1371-4710-89EF-9D425771B7D4}" dt="2020-06-29T06:55:04.624" v="5842"/>
          <ac:spMkLst>
            <pc:docMk/>
            <pc:sldMk cId="3889159488" sldId="287"/>
            <ac:spMk id="7" creationId="{F6123D17-3642-4ECC-A61B-82C94CD93A28}"/>
          </ac:spMkLst>
        </pc:spChg>
        <pc:spChg chg="add del mod">
          <ac:chgData name="Kenneth Koay" userId="fbb5431a6b52bb8e" providerId="LiveId" clId="{5DF9404E-1371-4710-89EF-9D425771B7D4}" dt="2020-06-29T06:55:07.705" v="5844"/>
          <ac:spMkLst>
            <pc:docMk/>
            <pc:sldMk cId="3889159488" sldId="287"/>
            <ac:spMk id="8" creationId="{61CD534A-1EF0-424F-9E8E-94FA72E73FAA}"/>
          </ac:spMkLst>
        </pc:spChg>
        <pc:graphicFrameChg chg="add mod">
          <ac:chgData name="Kenneth Koay" userId="fbb5431a6b52bb8e" providerId="LiveId" clId="{5DF9404E-1371-4710-89EF-9D425771B7D4}" dt="2020-06-29T09:04:34.038" v="6958" actId="14100"/>
          <ac:graphicFrameMkLst>
            <pc:docMk/>
            <pc:sldMk cId="3889159488" sldId="287"/>
            <ac:graphicFrameMk id="9" creationId="{BD6453FA-11F0-41DD-843C-4125DC3D6F12}"/>
          </ac:graphicFrameMkLst>
        </pc:graphicFrameChg>
      </pc:sldChg>
      <pc:sldChg chg="addSp delSp modSp add mod">
        <pc:chgData name="Kenneth Koay" userId="fbb5431a6b52bb8e" providerId="LiveId" clId="{5DF9404E-1371-4710-89EF-9D425771B7D4}" dt="2020-06-29T09:06:44.956" v="7034" actId="20577"/>
        <pc:sldMkLst>
          <pc:docMk/>
          <pc:sldMk cId="3353398926" sldId="288"/>
        </pc:sldMkLst>
        <pc:spChg chg="mod">
          <ac:chgData name="Kenneth Koay" userId="fbb5431a6b52bb8e" providerId="LiveId" clId="{5DF9404E-1371-4710-89EF-9D425771B7D4}" dt="2020-06-29T07:04:25.311" v="6170" actId="14100"/>
          <ac:spMkLst>
            <pc:docMk/>
            <pc:sldMk cId="3353398926" sldId="288"/>
            <ac:spMk id="2" creationId="{9AD3AEC2-C85B-4373-985A-37EE8349136E}"/>
          </ac:spMkLst>
        </pc:spChg>
        <pc:spChg chg="add mod">
          <ac:chgData name="Kenneth Koay" userId="fbb5431a6b52bb8e" providerId="LiveId" clId="{5DF9404E-1371-4710-89EF-9D425771B7D4}" dt="2020-06-29T08:53:58.388" v="6717" actId="14100"/>
          <ac:spMkLst>
            <pc:docMk/>
            <pc:sldMk cId="3353398926" sldId="288"/>
            <ac:spMk id="4" creationId="{27EAF7F9-B1C5-4A15-9555-4E725734F4E6}"/>
          </ac:spMkLst>
        </pc:spChg>
        <pc:spChg chg="mod">
          <ac:chgData name="Kenneth Koay" userId="fbb5431a6b52bb8e" providerId="LiveId" clId="{5DF9404E-1371-4710-89EF-9D425771B7D4}" dt="2020-06-29T09:06:32.535" v="7031" actId="1076"/>
          <ac:spMkLst>
            <pc:docMk/>
            <pc:sldMk cId="3353398926" sldId="288"/>
            <ac:spMk id="5" creationId="{5C4FB697-F88A-424B-B919-29E4BD727939}"/>
          </ac:spMkLst>
        </pc:spChg>
        <pc:spChg chg="del">
          <ac:chgData name="Kenneth Koay" userId="fbb5431a6b52bb8e" providerId="LiveId" clId="{5DF9404E-1371-4710-89EF-9D425771B7D4}" dt="2020-06-29T06:55:30.098" v="5849" actId="478"/>
          <ac:spMkLst>
            <pc:docMk/>
            <pc:sldMk cId="3353398926" sldId="288"/>
            <ac:spMk id="6" creationId="{ED127B74-F4DE-4665-B002-E9F6F6F5E0C7}"/>
          </ac:spMkLst>
        </pc:spChg>
        <pc:spChg chg="add mod">
          <ac:chgData name="Kenneth Koay" userId="fbb5431a6b52bb8e" providerId="LiveId" clId="{5DF9404E-1371-4710-89EF-9D425771B7D4}" dt="2020-06-29T08:58:18.047" v="6864" actId="20577"/>
          <ac:spMkLst>
            <pc:docMk/>
            <pc:sldMk cId="3353398926" sldId="288"/>
            <ac:spMk id="7" creationId="{CC2170DD-89B5-451B-902C-0BFFC04F0091}"/>
          </ac:spMkLst>
        </pc:spChg>
        <pc:spChg chg="add mod">
          <ac:chgData name="Kenneth Koay" userId="fbb5431a6b52bb8e" providerId="LiveId" clId="{5DF9404E-1371-4710-89EF-9D425771B7D4}" dt="2020-06-29T09:06:44.956" v="7034" actId="20577"/>
          <ac:spMkLst>
            <pc:docMk/>
            <pc:sldMk cId="3353398926" sldId="288"/>
            <ac:spMk id="11" creationId="{A577D929-70EA-4471-9969-34573AAFE4B9}"/>
          </ac:spMkLst>
        </pc:spChg>
        <pc:cxnChg chg="add mod">
          <ac:chgData name="Kenneth Koay" userId="fbb5431a6b52bb8e" providerId="LiveId" clId="{5DF9404E-1371-4710-89EF-9D425771B7D4}" dt="2020-06-29T09:06:01.576" v="6966" actId="1076"/>
          <ac:cxnSpMkLst>
            <pc:docMk/>
            <pc:sldMk cId="3353398926" sldId="288"/>
            <ac:cxnSpMk id="8" creationId="{00860161-92C8-49C5-A1E5-3786903CE173}"/>
          </ac:cxnSpMkLst>
        </pc:cxnChg>
      </pc:sldChg>
      <pc:sldChg chg="addSp modSp new mod">
        <pc:chgData name="Kenneth Koay" userId="fbb5431a6b52bb8e" providerId="LiveId" clId="{5DF9404E-1371-4710-89EF-9D425771B7D4}" dt="2020-06-29T08:46:26.944" v="6426"/>
        <pc:sldMkLst>
          <pc:docMk/>
          <pc:sldMk cId="443099537" sldId="289"/>
        </pc:sldMkLst>
        <pc:spChg chg="mod">
          <ac:chgData name="Kenneth Koay" userId="fbb5431a6b52bb8e" providerId="LiveId" clId="{5DF9404E-1371-4710-89EF-9D425771B7D4}" dt="2020-06-29T08:46:26.944" v="6426"/>
          <ac:spMkLst>
            <pc:docMk/>
            <pc:sldMk cId="443099537" sldId="289"/>
            <ac:spMk id="2" creationId="{EE970216-969B-49DE-9916-75BA6D198AB2}"/>
          </ac:spMkLst>
        </pc:spChg>
        <pc:graphicFrameChg chg="add mod modGraphic">
          <ac:chgData name="Kenneth Koay" userId="fbb5431a6b52bb8e" providerId="LiveId" clId="{5DF9404E-1371-4710-89EF-9D425771B7D4}" dt="2020-06-29T08:45:43.351" v="6392" actId="1036"/>
          <ac:graphicFrameMkLst>
            <pc:docMk/>
            <pc:sldMk cId="443099537" sldId="289"/>
            <ac:graphicFrameMk id="3" creationId="{8E386A65-ACE0-4EC5-879C-7C52A389A20B}"/>
          </ac:graphicFrameMkLst>
        </pc:graphicFrameChg>
      </pc:sldChg>
      <pc:sldChg chg="addSp delSp modSp add mod">
        <pc:chgData name="Kenneth Koay" userId="fbb5431a6b52bb8e" providerId="LiveId" clId="{5DF9404E-1371-4710-89EF-9D425771B7D4}" dt="2020-06-29T08:46:13.453" v="6417" actId="20577"/>
        <pc:sldMkLst>
          <pc:docMk/>
          <pc:sldMk cId="2146399730" sldId="290"/>
        </pc:sldMkLst>
        <pc:spChg chg="del mod">
          <ac:chgData name="Kenneth Koay" userId="fbb5431a6b52bb8e" providerId="LiveId" clId="{5DF9404E-1371-4710-89EF-9D425771B7D4}" dt="2020-06-29T07:34:30.162" v="6289" actId="478"/>
          <ac:spMkLst>
            <pc:docMk/>
            <pc:sldMk cId="2146399730" sldId="290"/>
            <ac:spMk id="2" creationId="{EE970216-969B-49DE-9916-75BA6D198AB2}"/>
          </ac:spMkLst>
        </pc:spChg>
        <pc:spChg chg="add del mod">
          <ac:chgData name="Kenneth Koay" userId="fbb5431a6b52bb8e" providerId="LiveId" clId="{5DF9404E-1371-4710-89EF-9D425771B7D4}" dt="2020-06-29T07:34:32.682" v="6290" actId="478"/>
          <ac:spMkLst>
            <pc:docMk/>
            <pc:sldMk cId="2146399730" sldId="290"/>
            <ac:spMk id="5" creationId="{3EE4B01E-E7AC-408C-98B8-30A32CE4E7CB}"/>
          </ac:spMkLst>
        </pc:spChg>
        <pc:spChg chg="add mod">
          <ac:chgData name="Kenneth Koay" userId="fbb5431a6b52bb8e" providerId="LiveId" clId="{5DF9404E-1371-4710-89EF-9D425771B7D4}" dt="2020-06-29T08:46:13.453" v="6417" actId="20577"/>
          <ac:spMkLst>
            <pc:docMk/>
            <pc:sldMk cId="2146399730" sldId="290"/>
            <ac:spMk id="6" creationId="{69999C38-F65E-4B30-9A41-AC5D3B4F5C37}"/>
          </ac:spMkLst>
        </pc:spChg>
        <pc:graphicFrameChg chg="mod modGraphic">
          <ac:chgData name="Kenneth Koay" userId="fbb5431a6b52bb8e" providerId="LiveId" clId="{5DF9404E-1371-4710-89EF-9D425771B7D4}" dt="2020-06-29T08:44:27.115" v="6344" actId="1076"/>
          <ac:graphicFrameMkLst>
            <pc:docMk/>
            <pc:sldMk cId="2146399730" sldId="290"/>
            <ac:graphicFrameMk id="3" creationId="{8E386A65-ACE0-4EC5-879C-7C52A389A20B}"/>
          </ac:graphicFrameMkLst>
        </pc:graphicFrameChg>
      </pc:sldChg>
      <pc:sldChg chg="addSp delSp modSp new mod">
        <pc:chgData name="Kenneth Koay" userId="fbb5431a6b52bb8e" providerId="LiveId" clId="{5DF9404E-1371-4710-89EF-9D425771B7D4}" dt="2020-06-29T09:01:45.568" v="6948" actId="14100"/>
        <pc:sldMkLst>
          <pc:docMk/>
          <pc:sldMk cId="3362135458" sldId="291"/>
        </pc:sldMkLst>
        <pc:spChg chg="mod">
          <ac:chgData name="Kenneth Koay" userId="fbb5431a6b52bb8e" providerId="LiveId" clId="{5DF9404E-1371-4710-89EF-9D425771B7D4}" dt="2020-06-29T09:01:45.568" v="6948" actId="14100"/>
          <ac:spMkLst>
            <pc:docMk/>
            <pc:sldMk cId="3362135458" sldId="291"/>
            <ac:spMk id="2" creationId="{54646FC4-7F71-48BC-A661-82CD2B059E5A}"/>
          </ac:spMkLst>
        </pc:spChg>
        <pc:spChg chg="add mod">
          <ac:chgData name="Kenneth Koay" userId="fbb5431a6b52bb8e" providerId="LiveId" clId="{5DF9404E-1371-4710-89EF-9D425771B7D4}" dt="2020-06-29T09:00:35.474" v="6916" actId="20577"/>
          <ac:spMkLst>
            <pc:docMk/>
            <pc:sldMk cId="3362135458" sldId="291"/>
            <ac:spMk id="3" creationId="{0E165C74-9828-4436-B58A-FF8F88CB92F9}"/>
          </ac:spMkLst>
        </pc:spChg>
        <pc:spChg chg="add mod">
          <ac:chgData name="Kenneth Koay" userId="fbb5431a6b52bb8e" providerId="LiveId" clId="{5DF9404E-1371-4710-89EF-9D425771B7D4}" dt="2020-06-29T09:01:12.753" v="6946" actId="20577"/>
          <ac:spMkLst>
            <pc:docMk/>
            <pc:sldMk cId="3362135458" sldId="291"/>
            <ac:spMk id="4" creationId="{0C1C08E4-A2C6-423A-8001-DAF0C571C2D6}"/>
          </ac:spMkLst>
        </pc:spChg>
        <pc:spChg chg="add del mod">
          <ac:chgData name="Kenneth Koay" userId="fbb5431a6b52bb8e" providerId="LiveId" clId="{5DF9404E-1371-4710-89EF-9D425771B7D4}" dt="2020-06-29T08:48:01.233" v="6545" actId="478"/>
          <ac:spMkLst>
            <pc:docMk/>
            <pc:sldMk cId="3362135458" sldId="291"/>
            <ac:spMk id="5" creationId="{0FE81239-0857-4A35-9305-E667FC0A091F}"/>
          </ac:spMkLst>
        </pc:spChg>
        <pc:cxnChg chg="add mod">
          <ac:chgData name="Kenneth Koay" userId="fbb5431a6b52bb8e" providerId="LiveId" clId="{5DF9404E-1371-4710-89EF-9D425771B7D4}" dt="2020-06-29T09:01:45.568" v="6948" actId="14100"/>
          <ac:cxnSpMkLst>
            <pc:docMk/>
            <pc:sldMk cId="3362135458" sldId="291"/>
            <ac:cxnSpMk id="7" creationId="{F635B697-B00C-4DEB-A343-39CA0F0E43BD}"/>
          </ac:cxnSpMkLst>
        </pc:cxnChg>
      </pc:sldChg>
      <pc:sldChg chg="addSp delSp modSp new mod">
        <pc:chgData name="Kenneth Koay" userId="fbb5431a6b52bb8e" providerId="LiveId" clId="{5DF9404E-1371-4710-89EF-9D425771B7D4}" dt="2020-06-30T00:22:07.178" v="7496"/>
        <pc:sldMkLst>
          <pc:docMk/>
          <pc:sldMk cId="2059787733" sldId="292"/>
        </pc:sldMkLst>
        <pc:spChg chg="mod">
          <ac:chgData name="Kenneth Koay" userId="fbb5431a6b52bb8e" providerId="LiveId" clId="{5DF9404E-1371-4710-89EF-9D425771B7D4}" dt="2020-06-30T00:19:47.451" v="7296" actId="20577"/>
          <ac:spMkLst>
            <pc:docMk/>
            <pc:sldMk cId="2059787733" sldId="292"/>
            <ac:spMk id="2" creationId="{A80B5C84-8EF2-4E63-99E0-3EC3F5D4846C}"/>
          </ac:spMkLst>
        </pc:spChg>
        <pc:spChg chg="mod">
          <ac:chgData name="Kenneth Koay" userId="fbb5431a6b52bb8e" providerId="LiveId" clId="{5DF9404E-1371-4710-89EF-9D425771B7D4}" dt="2020-06-30T00:21:58.474" v="7494" actId="20577"/>
          <ac:spMkLst>
            <pc:docMk/>
            <pc:sldMk cId="2059787733" sldId="292"/>
            <ac:spMk id="3" creationId="{DA257E44-D1FE-4E35-8598-25C80075FD4D}"/>
          </ac:spMkLst>
        </pc:spChg>
        <pc:spChg chg="add del mod">
          <ac:chgData name="Kenneth Koay" userId="fbb5431a6b52bb8e" providerId="LiveId" clId="{5DF9404E-1371-4710-89EF-9D425771B7D4}" dt="2020-06-30T00:22:07.178" v="7496"/>
          <ac:spMkLst>
            <pc:docMk/>
            <pc:sldMk cId="2059787733" sldId="292"/>
            <ac:spMk id="4" creationId="{F1D1FD1F-6A9B-48CF-9959-1AE54B364FF5}"/>
          </ac:spMkLst>
        </pc:spChg>
      </pc:sldChg>
      <pc:sldChg chg="add del">
        <pc:chgData name="Kenneth Koay" userId="fbb5431a6b52bb8e" providerId="LiveId" clId="{5DF9404E-1371-4710-89EF-9D425771B7D4}" dt="2020-06-29T12:53:20.400" v="7153" actId="47"/>
        <pc:sldMkLst>
          <pc:docMk/>
          <pc:sldMk cId="2839340233" sldId="292"/>
        </pc:sldMkLst>
      </pc:sldChg>
      <pc:sldChg chg="addSp modSp add mod">
        <pc:chgData name="Kenneth Koay" userId="fbb5431a6b52bb8e" providerId="LiveId" clId="{5DF9404E-1371-4710-89EF-9D425771B7D4}" dt="2020-06-30T00:26:11.997" v="7874" actId="20577"/>
        <pc:sldMkLst>
          <pc:docMk/>
          <pc:sldMk cId="1246310297" sldId="293"/>
        </pc:sldMkLst>
        <pc:spChg chg="mod">
          <ac:chgData name="Kenneth Koay" userId="fbb5431a6b52bb8e" providerId="LiveId" clId="{5DF9404E-1371-4710-89EF-9D425771B7D4}" dt="2020-06-30T00:22:23.380" v="7510" actId="20577"/>
          <ac:spMkLst>
            <pc:docMk/>
            <pc:sldMk cId="1246310297" sldId="293"/>
            <ac:spMk id="2" creationId="{A80B5C84-8EF2-4E63-99E0-3EC3F5D4846C}"/>
          </ac:spMkLst>
        </pc:spChg>
        <pc:spChg chg="mod">
          <ac:chgData name="Kenneth Koay" userId="fbb5431a6b52bb8e" providerId="LiveId" clId="{5DF9404E-1371-4710-89EF-9D425771B7D4}" dt="2020-06-30T00:26:11.997" v="7874" actId="20577"/>
          <ac:spMkLst>
            <pc:docMk/>
            <pc:sldMk cId="1246310297" sldId="293"/>
            <ac:spMk id="3" creationId="{DA257E44-D1FE-4E35-8598-25C80075FD4D}"/>
          </ac:spMkLst>
        </pc:spChg>
        <pc:picChg chg="add mod">
          <ac:chgData name="Kenneth Koay" userId="fbb5431a6b52bb8e" providerId="LiveId" clId="{5DF9404E-1371-4710-89EF-9D425771B7D4}" dt="2020-06-30T00:25:41.613" v="7841" actId="1076"/>
          <ac:picMkLst>
            <pc:docMk/>
            <pc:sldMk cId="1246310297" sldId="293"/>
            <ac:picMk id="5" creationId="{2383DF19-6E6B-4960-AFD7-2ADBA2C73CD2}"/>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DB7646E-8811-423A-9C42-2CBFADA00A96}" type="datetimeFigureOut">
              <a:rPr lang="en-US" smtClean="0"/>
              <a:t>15-Sep-21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4360E59-1627-4404-ACC5-51C744AB0F27}" type="slidenum">
              <a:rPr lang="en-US" smtClean="0"/>
              <a:t>‹#›</a:t>
            </a:fld>
            <a:endParaRPr lang="en-US"/>
          </a:p>
        </p:txBody>
      </p:sp>
    </p:spTree>
    <p:extLst>
      <p:ext uri="{BB962C8B-B14F-4D97-AF65-F5344CB8AC3E}">
        <p14:creationId xmlns:p14="http://schemas.microsoft.com/office/powerpoint/2010/main" val="5162254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solidFill>
                  <a:schemeClr val="tx1"/>
                </a:solidFill>
              </a:defRPr>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solidFill>
                  <a:schemeClr val="tx1"/>
                </a:solidFill>
              </a:defRPr>
            </a:lvl1pPr>
          </a:lstStyle>
          <a:p>
            <a:fld id="{D677E230-58DD-43ED-96A1-552DDAB53532}" type="datetimeFigureOut">
              <a:rPr lang="en-US" smtClean="0"/>
              <a:pPr/>
              <a:t>15-Sep-21</a:t>
            </a:fld>
            <a:endParaRPr lang="en-US"/>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solidFill>
                  <a:schemeClr val="tx1"/>
                </a:solidFill>
              </a:defRPr>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solidFill>
                  <a:schemeClr val="tx1"/>
                </a:solidFill>
              </a:defRPr>
            </a:lvl1pPr>
          </a:lstStyle>
          <a:p>
            <a:fld id="{841221E5-7225-48EB-A4EE-420E7BFCF705}" type="slidenum">
              <a:rPr lang="en-US" smtClean="0"/>
              <a:pPr/>
              <a:t>‹#›</a:t>
            </a:fld>
            <a:endParaRPr lang="en-US"/>
          </a:p>
        </p:txBody>
      </p:sp>
    </p:spTree>
    <p:extLst>
      <p:ext uri="{BB962C8B-B14F-4D97-AF65-F5344CB8AC3E}">
        <p14:creationId xmlns:p14="http://schemas.microsoft.com/office/powerpoint/2010/main" val="15566699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2"/>
        </a:solidFill>
        <a:latin typeface="+mn-lt"/>
        <a:ea typeface="+mn-ea"/>
        <a:cs typeface="+mn-cs"/>
      </a:defRPr>
    </a:lvl1pPr>
    <a:lvl2pPr marL="457200" algn="l" defTabSz="914400" rtl="0" eaLnBrk="1" latinLnBrk="0" hangingPunct="1">
      <a:defRPr sz="1200" kern="1200">
        <a:solidFill>
          <a:schemeClr val="tx2"/>
        </a:solidFill>
        <a:latin typeface="+mn-lt"/>
        <a:ea typeface="+mn-ea"/>
        <a:cs typeface="+mn-cs"/>
      </a:defRPr>
    </a:lvl2pPr>
    <a:lvl3pPr marL="914400" algn="l" defTabSz="914400" rtl="0" eaLnBrk="1" latinLnBrk="0" hangingPunct="1">
      <a:defRPr sz="1200" kern="1200">
        <a:solidFill>
          <a:schemeClr val="tx2"/>
        </a:solidFill>
        <a:latin typeface="+mn-lt"/>
        <a:ea typeface="+mn-ea"/>
        <a:cs typeface="+mn-cs"/>
      </a:defRPr>
    </a:lvl3pPr>
    <a:lvl4pPr marL="1371600" algn="l" defTabSz="914400" rtl="0" eaLnBrk="1" latinLnBrk="0" hangingPunct="1">
      <a:defRPr sz="1200" kern="1200">
        <a:solidFill>
          <a:schemeClr val="tx2"/>
        </a:solidFill>
        <a:latin typeface="+mn-lt"/>
        <a:ea typeface="+mn-ea"/>
        <a:cs typeface="+mn-cs"/>
      </a:defRPr>
    </a:lvl4pPr>
    <a:lvl5pPr marL="1828800" algn="l" defTabSz="914400" rtl="0" eaLnBrk="1" latinLnBrk="0" hangingPunct="1">
      <a:defRPr sz="1200" kern="1200">
        <a:solidFill>
          <a:schemeClr val="tx2"/>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bwMode="ltGray">
          <a:xfrm>
            <a:off x="11579384" y="5638800"/>
            <a:ext cx="609441" cy="1219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9" name="Rectangle 8"/>
          <p:cNvSpPr/>
          <p:nvPr/>
        </p:nvSpPr>
        <p:spPr bwMode="gray">
          <a:xfrm>
            <a:off x="11274663" y="5638800"/>
            <a:ext cx="304721" cy="1219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10" name="Rectangle 9"/>
          <p:cNvSpPr/>
          <p:nvPr/>
        </p:nvSpPr>
        <p:spPr bwMode="ltGray">
          <a:xfrm>
            <a:off x="1218883" y="0"/>
            <a:ext cx="60944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11" name="Rectangle 10"/>
          <p:cNvSpPr/>
          <p:nvPr/>
        </p:nvSpPr>
        <p:spPr bwMode="gray">
          <a:xfrm>
            <a:off x="0" y="0"/>
            <a:ext cx="1218883"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12" name="Rectangle 11"/>
          <p:cNvSpPr/>
          <p:nvPr/>
        </p:nvSpPr>
        <p:spPr bwMode="ltGray">
          <a:xfrm>
            <a:off x="0" y="5638800"/>
            <a:ext cx="12188825" cy="1219200"/>
          </a:xfrm>
          <a:prstGeom prst="rect">
            <a:avLst/>
          </a:prstGeom>
          <a:solidFill>
            <a:schemeClr val="accent1">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cxnSp>
        <p:nvCxnSpPr>
          <p:cNvPr id="13" name="Straight Connector 12"/>
          <p:cNvCxnSpPr/>
          <p:nvPr/>
        </p:nvCxnSpPr>
        <p:spPr bwMode="white">
          <a:xfrm>
            <a:off x="11573293" y="5638800"/>
            <a:ext cx="0" cy="1219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bwMode="black">
          <a:xfrm>
            <a:off x="0" y="5643132"/>
            <a:ext cx="1216152" cy="1214868"/>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cxnSp>
        <p:nvCxnSpPr>
          <p:cNvPr id="15" name="Straight Connector 14"/>
          <p:cNvCxnSpPr/>
          <p:nvPr/>
        </p:nvCxnSpPr>
        <p:spPr bwMode="white">
          <a:xfrm>
            <a:off x="1218884"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white">
          <a:xfrm>
            <a:off x="0" y="5631204"/>
            <a:ext cx="1828325"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7" name="Pi"/>
          <p:cNvSpPr>
            <a:spLocks/>
          </p:cNvSpPr>
          <p:nvPr/>
        </p:nvSpPr>
        <p:spPr bwMode="white">
          <a:xfrm>
            <a:off x="276462" y="6032500"/>
            <a:ext cx="593189" cy="519176"/>
          </a:xfrm>
          <a:custGeom>
            <a:avLst/>
            <a:gdLst>
              <a:gd name="T0" fmla="*/ 411 w 426"/>
              <a:gd name="T1" fmla="*/ 0 h 372"/>
              <a:gd name="T2" fmla="*/ 90 w 426"/>
              <a:gd name="T3" fmla="*/ 0 h 372"/>
              <a:gd name="T4" fmla="*/ 3 w 426"/>
              <a:gd name="T5" fmla="*/ 64 h 372"/>
              <a:gd name="T6" fmla="*/ 12 w 426"/>
              <a:gd name="T7" fmla="*/ 83 h 372"/>
              <a:gd name="T8" fmla="*/ 17 w 426"/>
              <a:gd name="T9" fmla="*/ 83 h 372"/>
              <a:gd name="T10" fmla="*/ 31 w 426"/>
              <a:gd name="T11" fmla="*/ 73 h 372"/>
              <a:gd name="T12" fmla="*/ 90 w 426"/>
              <a:gd name="T13" fmla="*/ 30 h 372"/>
              <a:gd name="T14" fmla="*/ 131 w 426"/>
              <a:gd name="T15" fmla="*/ 30 h 372"/>
              <a:gd name="T16" fmla="*/ 61 w 426"/>
              <a:gd name="T17" fmla="*/ 334 h 372"/>
              <a:gd name="T18" fmla="*/ 61 w 426"/>
              <a:gd name="T19" fmla="*/ 355 h 372"/>
              <a:gd name="T20" fmla="*/ 72 w 426"/>
              <a:gd name="T21" fmla="*/ 359 h 372"/>
              <a:gd name="T22" fmla="*/ 83 w 426"/>
              <a:gd name="T23" fmla="*/ 355 h 372"/>
              <a:gd name="T24" fmla="*/ 161 w 426"/>
              <a:gd name="T25" fmla="*/ 30 h 372"/>
              <a:gd name="T26" fmla="*/ 272 w 426"/>
              <a:gd name="T27" fmla="*/ 30 h 372"/>
              <a:gd name="T28" fmla="*/ 253 w 426"/>
              <a:gd name="T29" fmla="*/ 270 h 372"/>
              <a:gd name="T30" fmla="*/ 277 w 426"/>
              <a:gd name="T31" fmla="*/ 355 h 372"/>
              <a:gd name="T32" fmla="*/ 322 w 426"/>
              <a:gd name="T33" fmla="*/ 372 h 372"/>
              <a:gd name="T34" fmla="*/ 335 w 426"/>
              <a:gd name="T35" fmla="*/ 371 h 372"/>
              <a:gd name="T36" fmla="*/ 417 w 426"/>
              <a:gd name="T37" fmla="*/ 280 h 372"/>
              <a:gd name="T38" fmla="*/ 406 w 426"/>
              <a:gd name="T39" fmla="*/ 262 h 372"/>
              <a:gd name="T40" fmla="*/ 388 w 426"/>
              <a:gd name="T41" fmla="*/ 273 h 372"/>
              <a:gd name="T42" fmla="*/ 331 w 426"/>
              <a:gd name="T43" fmla="*/ 341 h 372"/>
              <a:gd name="T44" fmla="*/ 298 w 426"/>
              <a:gd name="T45" fmla="*/ 333 h 372"/>
              <a:gd name="T46" fmla="*/ 283 w 426"/>
              <a:gd name="T47" fmla="*/ 272 h 372"/>
              <a:gd name="T48" fmla="*/ 302 w 426"/>
              <a:gd name="T49" fmla="*/ 30 h 372"/>
              <a:gd name="T50" fmla="*/ 411 w 426"/>
              <a:gd name="T51" fmla="*/ 30 h 372"/>
              <a:gd name="T52" fmla="*/ 426 w 426"/>
              <a:gd name="T53" fmla="*/ 15 h 372"/>
              <a:gd name="T54" fmla="*/ 411 w 426"/>
              <a:gd name="T55"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6" h="372">
                <a:moveTo>
                  <a:pt x="411" y="0"/>
                </a:moveTo>
                <a:cubicBezTo>
                  <a:pt x="90" y="0"/>
                  <a:pt x="90" y="0"/>
                  <a:pt x="90" y="0"/>
                </a:cubicBezTo>
                <a:cubicBezTo>
                  <a:pt x="25" y="0"/>
                  <a:pt x="4" y="61"/>
                  <a:pt x="3" y="64"/>
                </a:cubicBezTo>
                <a:cubicBezTo>
                  <a:pt x="0" y="71"/>
                  <a:pt x="4" y="80"/>
                  <a:pt x="12" y="83"/>
                </a:cubicBezTo>
                <a:cubicBezTo>
                  <a:pt x="14" y="83"/>
                  <a:pt x="15" y="83"/>
                  <a:pt x="17" y="83"/>
                </a:cubicBezTo>
                <a:cubicBezTo>
                  <a:pt x="23" y="83"/>
                  <a:pt x="29" y="80"/>
                  <a:pt x="31" y="73"/>
                </a:cubicBezTo>
                <a:cubicBezTo>
                  <a:pt x="31" y="73"/>
                  <a:pt x="46" y="30"/>
                  <a:pt x="90" y="30"/>
                </a:cubicBezTo>
                <a:cubicBezTo>
                  <a:pt x="131" y="30"/>
                  <a:pt x="131" y="30"/>
                  <a:pt x="131" y="30"/>
                </a:cubicBezTo>
                <a:cubicBezTo>
                  <a:pt x="129" y="83"/>
                  <a:pt x="118" y="274"/>
                  <a:pt x="61" y="334"/>
                </a:cubicBezTo>
                <a:cubicBezTo>
                  <a:pt x="55" y="340"/>
                  <a:pt x="55" y="350"/>
                  <a:pt x="61" y="355"/>
                </a:cubicBezTo>
                <a:cubicBezTo>
                  <a:pt x="64" y="358"/>
                  <a:pt x="68" y="359"/>
                  <a:pt x="72" y="359"/>
                </a:cubicBezTo>
                <a:cubicBezTo>
                  <a:pt x="76" y="359"/>
                  <a:pt x="80" y="358"/>
                  <a:pt x="83" y="355"/>
                </a:cubicBezTo>
                <a:cubicBezTo>
                  <a:pt x="148" y="286"/>
                  <a:pt x="159" y="84"/>
                  <a:pt x="161" y="30"/>
                </a:cubicBezTo>
                <a:cubicBezTo>
                  <a:pt x="272" y="30"/>
                  <a:pt x="272" y="30"/>
                  <a:pt x="272" y="30"/>
                </a:cubicBezTo>
                <a:cubicBezTo>
                  <a:pt x="253" y="270"/>
                  <a:pt x="253" y="270"/>
                  <a:pt x="253" y="270"/>
                </a:cubicBezTo>
                <a:cubicBezTo>
                  <a:pt x="253" y="272"/>
                  <a:pt x="248" y="327"/>
                  <a:pt x="277" y="355"/>
                </a:cubicBezTo>
                <a:cubicBezTo>
                  <a:pt x="289" y="366"/>
                  <a:pt x="304" y="372"/>
                  <a:pt x="322" y="372"/>
                </a:cubicBezTo>
                <a:cubicBezTo>
                  <a:pt x="326" y="372"/>
                  <a:pt x="330" y="372"/>
                  <a:pt x="335" y="371"/>
                </a:cubicBezTo>
                <a:cubicBezTo>
                  <a:pt x="398" y="362"/>
                  <a:pt x="416" y="283"/>
                  <a:pt x="417" y="280"/>
                </a:cubicBezTo>
                <a:cubicBezTo>
                  <a:pt x="419" y="271"/>
                  <a:pt x="414" y="264"/>
                  <a:pt x="406" y="262"/>
                </a:cubicBezTo>
                <a:cubicBezTo>
                  <a:pt x="398" y="260"/>
                  <a:pt x="390" y="265"/>
                  <a:pt x="388" y="273"/>
                </a:cubicBezTo>
                <a:cubicBezTo>
                  <a:pt x="388" y="274"/>
                  <a:pt x="373" y="335"/>
                  <a:pt x="331" y="341"/>
                </a:cubicBezTo>
                <a:cubicBezTo>
                  <a:pt x="316" y="343"/>
                  <a:pt x="306" y="341"/>
                  <a:pt x="298" y="333"/>
                </a:cubicBezTo>
                <a:cubicBezTo>
                  <a:pt x="282" y="318"/>
                  <a:pt x="282" y="284"/>
                  <a:pt x="283" y="272"/>
                </a:cubicBezTo>
                <a:cubicBezTo>
                  <a:pt x="302" y="30"/>
                  <a:pt x="302" y="30"/>
                  <a:pt x="302" y="30"/>
                </a:cubicBezTo>
                <a:cubicBezTo>
                  <a:pt x="411" y="30"/>
                  <a:pt x="411" y="30"/>
                  <a:pt x="411" y="30"/>
                </a:cubicBezTo>
                <a:cubicBezTo>
                  <a:pt x="419" y="30"/>
                  <a:pt x="426" y="24"/>
                  <a:pt x="426" y="15"/>
                </a:cubicBezTo>
                <a:cubicBezTo>
                  <a:pt x="426" y="7"/>
                  <a:pt x="419" y="0"/>
                  <a:pt x="411" y="0"/>
                </a:cubicBezTo>
                <a:close/>
              </a:path>
            </a:pathLst>
          </a:custGeom>
          <a:solidFill>
            <a:schemeClr val="bg1"/>
          </a:solidFill>
          <a:ln>
            <a:solidFill>
              <a:schemeClr val="bg1"/>
            </a:solidFill>
          </a:ln>
        </p:spPr>
        <p:txBody>
          <a:bodyPr vert="horz" wrap="square" lIns="121899" tIns="60949" rIns="121899" bIns="60949" numCol="1" anchor="t" anchorCtr="0" compatLnSpc="1">
            <a:prstTxWarp prst="textNoShape">
              <a:avLst/>
            </a:prstTxWarp>
          </a:bodyPr>
          <a:lstStyle/>
          <a:p>
            <a:endParaRPr/>
          </a:p>
        </p:txBody>
      </p:sp>
      <p:sp>
        <p:nvSpPr>
          <p:cNvPr id="2" name="Title 1"/>
          <p:cNvSpPr>
            <a:spLocks noGrp="1"/>
          </p:cNvSpPr>
          <p:nvPr>
            <p:ph type="ctrTitle"/>
          </p:nvPr>
        </p:nvSpPr>
        <p:spPr>
          <a:xfrm>
            <a:off x="2428669" y="1600200"/>
            <a:ext cx="8329031" cy="2680127"/>
          </a:xfrm>
        </p:spPr>
        <p:txBody>
          <a:bodyPr>
            <a:noAutofit/>
          </a:bodyPr>
          <a:lstStyle>
            <a:lvl1pPr>
              <a:defRPr sz="5400"/>
            </a:lvl1pPr>
          </a:lstStyle>
          <a:p>
            <a:r>
              <a:rPr lang="en-US"/>
              <a:t>Click to edit Master title style</a:t>
            </a:r>
            <a:endParaRPr/>
          </a:p>
        </p:txBody>
      </p:sp>
      <p:sp>
        <p:nvSpPr>
          <p:cNvPr id="3" name="Subtitle 2"/>
          <p:cNvSpPr>
            <a:spLocks noGrp="1"/>
          </p:cNvSpPr>
          <p:nvPr>
            <p:ph type="subTitle" idx="1"/>
          </p:nvPr>
        </p:nvSpPr>
        <p:spPr>
          <a:xfrm>
            <a:off x="2428669" y="4344915"/>
            <a:ext cx="7516442" cy="1116085"/>
          </a:xfrm>
        </p:spPr>
        <p:txBody>
          <a:bodyPr>
            <a:normAutofit/>
          </a:bodyPr>
          <a:lstStyle>
            <a:lvl1pPr marL="0" indent="0" algn="l">
              <a:spcBef>
                <a:spcPts val="0"/>
              </a:spcBef>
              <a:buNone/>
              <a:defRPr sz="32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4" name="Date Placeholder 3"/>
          <p:cNvSpPr>
            <a:spLocks noGrp="1"/>
          </p:cNvSpPr>
          <p:nvPr>
            <p:ph type="dt" sz="half" idx="10"/>
          </p:nvPr>
        </p:nvSpPr>
        <p:spPr/>
        <p:txBody>
          <a:bodyPr/>
          <a:lstStyle>
            <a:lvl1pPr>
              <a:defRPr baseline="0">
                <a:solidFill>
                  <a:schemeClr val="tx2"/>
                </a:solidFill>
              </a:defRPr>
            </a:lvl1pPr>
          </a:lstStyle>
          <a:p>
            <a:fld id="{C2C6F8EA-316C-41DE-B9A4-EDCC3A85ED9A}" type="datetimeFigureOut">
              <a:rPr lang="en-US" smtClean="0"/>
              <a:pPr/>
              <a:t>15-Sep-21</a:t>
            </a:fld>
            <a:endParaRPr lang="en-US" dirty="0"/>
          </a:p>
        </p:txBody>
      </p:sp>
      <p:sp>
        <p:nvSpPr>
          <p:cNvPr id="5" name="Footer Placeholder 4"/>
          <p:cNvSpPr>
            <a:spLocks noGrp="1"/>
          </p:cNvSpPr>
          <p:nvPr>
            <p:ph type="ftr" sz="quarter" idx="11"/>
          </p:nvPr>
        </p:nvSpPr>
        <p:spPr/>
        <p:txBody>
          <a:bodyPr/>
          <a:lstStyle>
            <a:lvl1pPr>
              <a:defRPr baseline="0">
                <a:solidFill>
                  <a:schemeClr val="tx2"/>
                </a:solidFill>
              </a:defRPr>
            </a:lvl1pPr>
          </a:lstStyle>
          <a:p>
            <a:r>
              <a:rPr lang="en-US"/>
              <a:t>Add a footer</a:t>
            </a:r>
            <a:endParaRPr lang="en-US" dirty="0"/>
          </a:p>
        </p:txBody>
      </p:sp>
      <p:sp>
        <p:nvSpPr>
          <p:cNvPr id="6" name="Slide Number Placeholder 5"/>
          <p:cNvSpPr>
            <a:spLocks noGrp="1"/>
          </p:cNvSpPr>
          <p:nvPr>
            <p:ph type="sldNum" sz="quarter" idx="12"/>
          </p:nvPr>
        </p:nvSpPr>
        <p:spPr>
          <a:xfrm>
            <a:off x="10666412" y="6356351"/>
            <a:ext cx="609441" cy="365125"/>
          </a:xfrm>
        </p:spPr>
        <p:txBody>
          <a:bodyPr/>
          <a:lstStyle>
            <a:lvl1pPr>
              <a:defRPr baseline="0">
                <a:solidFill>
                  <a:schemeClr val="tx2"/>
                </a:solidFill>
              </a:defRPr>
            </a:lvl1pPr>
          </a:lstStyle>
          <a:p>
            <a:fld id="{7DC1BBB0-96F0-4077-A278-0F3FB5C104D3}" type="slidenum">
              <a:rPr lang="en-US" smtClean="0"/>
              <a:pPr/>
              <a:t>‹#›</a:t>
            </a:fld>
            <a:endParaRPr lang="en-US"/>
          </a:p>
        </p:txBody>
      </p:sp>
    </p:spTree>
    <p:extLst>
      <p:ext uri="{BB962C8B-B14F-4D97-AF65-F5344CB8AC3E}">
        <p14:creationId xmlns:p14="http://schemas.microsoft.com/office/powerpoint/2010/main" val="3817955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C2C6F8EA-316C-41DE-B9A4-EDCC3A85ED9A}" type="datetimeFigureOut">
              <a:rPr lang="en-US"/>
              <a:t>15-Sep-21</a:t>
            </a:fld>
            <a:endParaRPr/>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6" name="Slide Number Placeholder 5"/>
          <p:cNvSpPr>
            <a:spLocks noGrp="1"/>
          </p:cNvSpPr>
          <p:nvPr>
            <p:ph type="sldNum" sz="quarter" idx="12"/>
          </p:nvPr>
        </p:nvSpPr>
        <p:spPr/>
        <p:txBody>
          <a:bodyPr/>
          <a:lstStyle/>
          <a:p>
            <a:fld id="{7DC1BBB0-96F0-4077-A278-0F3FB5C104D3}" type="slidenum">
              <a:rPr/>
              <a:t>‹#›</a:t>
            </a:fld>
            <a:endParaRPr/>
          </a:p>
        </p:txBody>
      </p:sp>
    </p:spTree>
    <p:extLst>
      <p:ext uri="{BB962C8B-B14F-4D97-AF65-F5344CB8AC3E}">
        <p14:creationId xmlns:p14="http://schemas.microsoft.com/office/powerpoint/2010/main" val="20408808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black">
          <a:xfrm>
            <a:off x="11884104" y="0"/>
            <a:ext cx="304721" cy="6858000"/>
          </a:xfrm>
          <a:prstGeom prst="rect">
            <a:avLst/>
          </a:pr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8" name="Rectangle 7"/>
          <p:cNvSpPr/>
          <p:nvPr/>
        </p:nvSpPr>
        <p:spPr bwMode="ltGray">
          <a:xfrm>
            <a:off x="617143" y="0"/>
            <a:ext cx="60944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9" name="Rectangle 8"/>
          <p:cNvSpPr/>
          <p:nvPr/>
        </p:nvSpPr>
        <p:spPr bwMode="gray">
          <a:xfrm>
            <a:off x="0" y="0"/>
            <a:ext cx="609441" cy="6858000"/>
          </a:xfrm>
          <a:prstGeom prst="rect">
            <a:avLst/>
          </a:prstGeom>
          <a:solidFill>
            <a:schemeClr val="accent1">
              <a:lumMod val="75000"/>
              <a:alpha val="8784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10" name="Rectangle 9"/>
          <p:cNvSpPr/>
          <p:nvPr/>
        </p:nvSpPr>
        <p:spPr bwMode="black">
          <a:xfrm>
            <a:off x="617143" y="736219"/>
            <a:ext cx="609441" cy="609600"/>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11" name="Straight Connector 10"/>
          <p:cNvCxnSpPr/>
          <p:nvPr/>
        </p:nvCxnSpPr>
        <p:spPr bwMode="white">
          <a:xfrm>
            <a:off x="617143" y="736219"/>
            <a:ext cx="60944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white">
          <a:xfrm>
            <a:off x="617143" y="1345819"/>
            <a:ext cx="60944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Pi"/>
          <p:cNvSpPr>
            <a:spLocks/>
          </p:cNvSpPr>
          <p:nvPr/>
        </p:nvSpPr>
        <p:spPr bwMode="white">
          <a:xfrm rot="5400000">
            <a:off x="756095" y="898102"/>
            <a:ext cx="336023" cy="294097"/>
          </a:xfrm>
          <a:custGeom>
            <a:avLst/>
            <a:gdLst>
              <a:gd name="T0" fmla="*/ 411 w 426"/>
              <a:gd name="T1" fmla="*/ 0 h 372"/>
              <a:gd name="T2" fmla="*/ 90 w 426"/>
              <a:gd name="T3" fmla="*/ 0 h 372"/>
              <a:gd name="T4" fmla="*/ 3 w 426"/>
              <a:gd name="T5" fmla="*/ 64 h 372"/>
              <a:gd name="T6" fmla="*/ 12 w 426"/>
              <a:gd name="T7" fmla="*/ 83 h 372"/>
              <a:gd name="T8" fmla="*/ 17 w 426"/>
              <a:gd name="T9" fmla="*/ 83 h 372"/>
              <a:gd name="T10" fmla="*/ 31 w 426"/>
              <a:gd name="T11" fmla="*/ 73 h 372"/>
              <a:gd name="T12" fmla="*/ 90 w 426"/>
              <a:gd name="T13" fmla="*/ 30 h 372"/>
              <a:gd name="T14" fmla="*/ 131 w 426"/>
              <a:gd name="T15" fmla="*/ 30 h 372"/>
              <a:gd name="T16" fmla="*/ 61 w 426"/>
              <a:gd name="T17" fmla="*/ 334 h 372"/>
              <a:gd name="T18" fmla="*/ 61 w 426"/>
              <a:gd name="T19" fmla="*/ 355 h 372"/>
              <a:gd name="T20" fmla="*/ 72 w 426"/>
              <a:gd name="T21" fmla="*/ 359 h 372"/>
              <a:gd name="T22" fmla="*/ 83 w 426"/>
              <a:gd name="T23" fmla="*/ 355 h 372"/>
              <a:gd name="T24" fmla="*/ 161 w 426"/>
              <a:gd name="T25" fmla="*/ 30 h 372"/>
              <a:gd name="T26" fmla="*/ 272 w 426"/>
              <a:gd name="T27" fmla="*/ 30 h 372"/>
              <a:gd name="T28" fmla="*/ 253 w 426"/>
              <a:gd name="T29" fmla="*/ 270 h 372"/>
              <a:gd name="T30" fmla="*/ 277 w 426"/>
              <a:gd name="T31" fmla="*/ 355 h 372"/>
              <a:gd name="T32" fmla="*/ 322 w 426"/>
              <a:gd name="T33" fmla="*/ 372 h 372"/>
              <a:gd name="T34" fmla="*/ 335 w 426"/>
              <a:gd name="T35" fmla="*/ 371 h 372"/>
              <a:gd name="T36" fmla="*/ 417 w 426"/>
              <a:gd name="T37" fmla="*/ 280 h 372"/>
              <a:gd name="T38" fmla="*/ 406 w 426"/>
              <a:gd name="T39" fmla="*/ 262 h 372"/>
              <a:gd name="T40" fmla="*/ 388 w 426"/>
              <a:gd name="T41" fmla="*/ 273 h 372"/>
              <a:gd name="T42" fmla="*/ 331 w 426"/>
              <a:gd name="T43" fmla="*/ 341 h 372"/>
              <a:gd name="T44" fmla="*/ 298 w 426"/>
              <a:gd name="T45" fmla="*/ 333 h 372"/>
              <a:gd name="T46" fmla="*/ 283 w 426"/>
              <a:gd name="T47" fmla="*/ 272 h 372"/>
              <a:gd name="T48" fmla="*/ 302 w 426"/>
              <a:gd name="T49" fmla="*/ 30 h 372"/>
              <a:gd name="T50" fmla="*/ 411 w 426"/>
              <a:gd name="T51" fmla="*/ 30 h 372"/>
              <a:gd name="T52" fmla="*/ 426 w 426"/>
              <a:gd name="T53" fmla="*/ 15 h 372"/>
              <a:gd name="T54" fmla="*/ 411 w 426"/>
              <a:gd name="T55"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6" h="372">
                <a:moveTo>
                  <a:pt x="411" y="0"/>
                </a:moveTo>
                <a:cubicBezTo>
                  <a:pt x="90" y="0"/>
                  <a:pt x="90" y="0"/>
                  <a:pt x="90" y="0"/>
                </a:cubicBezTo>
                <a:cubicBezTo>
                  <a:pt x="25" y="0"/>
                  <a:pt x="4" y="61"/>
                  <a:pt x="3" y="64"/>
                </a:cubicBezTo>
                <a:cubicBezTo>
                  <a:pt x="0" y="71"/>
                  <a:pt x="4" y="80"/>
                  <a:pt x="12" y="83"/>
                </a:cubicBezTo>
                <a:cubicBezTo>
                  <a:pt x="14" y="83"/>
                  <a:pt x="15" y="83"/>
                  <a:pt x="17" y="83"/>
                </a:cubicBezTo>
                <a:cubicBezTo>
                  <a:pt x="23" y="83"/>
                  <a:pt x="29" y="80"/>
                  <a:pt x="31" y="73"/>
                </a:cubicBezTo>
                <a:cubicBezTo>
                  <a:pt x="31" y="73"/>
                  <a:pt x="46" y="30"/>
                  <a:pt x="90" y="30"/>
                </a:cubicBezTo>
                <a:cubicBezTo>
                  <a:pt x="131" y="30"/>
                  <a:pt x="131" y="30"/>
                  <a:pt x="131" y="30"/>
                </a:cubicBezTo>
                <a:cubicBezTo>
                  <a:pt x="129" y="83"/>
                  <a:pt x="118" y="274"/>
                  <a:pt x="61" y="334"/>
                </a:cubicBezTo>
                <a:cubicBezTo>
                  <a:pt x="55" y="340"/>
                  <a:pt x="55" y="350"/>
                  <a:pt x="61" y="355"/>
                </a:cubicBezTo>
                <a:cubicBezTo>
                  <a:pt x="64" y="358"/>
                  <a:pt x="68" y="359"/>
                  <a:pt x="72" y="359"/>
                </a:cubicBezTo>
                <a:cubicBezTo>
                  <a:pt x="76" y="359"/>
                  <a:pt x="80" y="358"/>
                  <a:pt x="83" y="355"/>
                </a:cubicBezTo>
                <a:cubicBezTo>
                  <a:pt x="148" y="286"/>
                  <a:pt x="159" y="84"/>
                  <a:pt x="161" y="30"/>
                </a:cubicBezTo>
                <a:cubicBezTo>
                  <a:pt x="272" y="30"/>
                  <a:pt x="272" y="30"/>
                  <a:pt x="272" y="30"/>
                </a:cubicBezTo>
                <a:cubicBezTo>
                  <a:pt x="253" y="270"/>
                  <a:pt x="253" y="270"/>
                  <a:pt x="253" y="270"/>
                </a:cubicBezTo>
                <a:cubicBezTo>
                  <a:pt x="253" y="272"/>
                  <a:pt x="248" y="327"/>
                  <a:pt x="277" y="355"/>
                </a:cubicBezTo>
                <a:cubicBezTo>
                  <a:pt x="289" y="366"/>
                  <a:pt x="304" y="372"/>
                  <a:pt x="322" y="372"/>
                </a:cubicBezTo>
                <a:cubicBezTo>
                  <a:pt x="326" y="372"/>
                  <a:pt x="330" y="372"/>
                  <a:pt x="335" y="371"/>
                </a:cubicBezTo>
                <a:cubicBezTo>
                  <a:pt x="398" y="362"/>
                  <a:pt x="416" y="283"/>
                  <a:pt x="417" y="280"/>
                </a:cubicBezTo>
                <a:cubicBezTo>
                  <a:pt x="419" y="271"/>
                  <a:pt x="414" y="264"/>
                  <a:pt x="406" y="262"/>
                </a:cubicBezTo>
                <a:cubicBezTo>
                  <a:pt x="398" y="260"/>
                  <a:pt x="390" y="265"/>
                  <a:pt x="388" y="273"/>
                </a:cubicBezTo>
                <a:cubicBezTo>
                  <a:pt x="388" y="274"/>
                  <a:pt x="373" y="335"/>
                  <a:pt x="331" y="341"/>
                </a:cubicBezTo>
                <a:cubicBezTo>
                  <a:pt x="316" y="343"/>
                  <a:pt x="306" y="341"/>
                  <a:pt x="298" y="333"/>
                </a:cubicBezTo>
                <a:cubicBezTo>
                  <a:pt x="282" y="318"/>
                  <a:pt x="282" y="284"/>
                  <a:pt x="283" y="272"/>
                </a:cubicBezTo>
                <a:cubicBezTo>
                  <a:pt x="302" y="30"/>
                  <a:pt x="302" y="30"/>
                  <a:pt x="302" y="30"/>
                </a:cubicBezTo>
                <a:cubicBezTo>
                  <a:pt x="411" y="30"/>
                  <a:pt x="411" y="30"/>
                  <a:pt x="411" y="30"/>
                </a:cubicBezTo>
                <a:cubicBezTo>
                  <a:pt x="419" y="30"/>
                  <a:pt x="426" y="24"/>
                  <a:pt x="426" y="15"/>
                </a:cubicBezTo>
                <a:cubicBezTo>
                  <a:pt x="426" y="7"/>
                  <a:pt x="419" y="0"/>
                  <a:pt x="411"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a:p>
        </p:txBody>
      </p:sp>
      <p:cxnSp>
        <p:nvCxnSpPr>
          <p:cNvPr id="14" name="Straight Connector 13"/>
          <p:cNvCxnSpPr/>
          <p:nvPr/>
        </p:nvCxnSpPr>
        <p:spPr bwMode="white">
          <a:xfrm>
            <a:off x="617143"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Vertical Title 1"/>
          <p:cNvSpPr>
            <a:spLocks noGrp="1"/>
          </p:cNvSpPr>
          <p:nvPr>
            <p:ph type="title" orient="vert"/>
          </p:nvPr>
        </p:nvSpPr>
        <p:spPr>
          <a:xfrm>
            <a:off x="9599612" y="685800"/>
            <a:ext cx="1787526" cy="54864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598613" y="685800"/>
            <a:ext cx="7848599"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C2C6F8EA-316C-41DE-B9A4-EDCC3A85ED9A}" type="datetimeFigureOut">
              <a:rPr lang="en-US"/>
              <a:t>15-Sep-21</a:t>
            </a:fld>
            <a:endParaRPr/>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6" name="Slide Number Placeholder 5"/>
          <p:cNvSpPr>
            <a:spLocks noGrp="1"/>
          </p:cNvSpPr>
          <p:nvPr>
            <p:ph type="sldNum" sz="quarter" idx="12"/>
          </p:nvPr>
        </p:nvSpPr>
        <p:spPr/>
        <p:txBody>
          <a:bodyPr/>
          <a:lstStyle/>
          <a:p>
            <a:fld id="{7DC1BBB0-96F0-4077-A278-0F3FB5C104D3}" type="slidenum">
              <a:rPr/>
              <a:t>‹#›</a:t>
            </a:fld>
            <a:endParaRPr/>
          </a:p>
        </p:txBody>
      </p:sp>
    </p:spTree>
    <p:extLst>
      <p:ext uri="{BB962C8B-B14F-4D97-AF65-F5344CB8AC3E}">
        <p14:creationId xmlns:p14="http://schemas.microsoft.com/office/powerpoint/2010/main" val="6128176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fld id="{C2C6F8EA-316C-41DE-B9A4-EDCC3A85ED9A}" type="datetimeFigureOut">
              <a:rPr lang="en-US"/>
              <a:t>15-Sep-21</a:t>
            </a:fld>
            <a:endParaRPr dirty="0"/>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6" name="Slide Number Placeholder 5"/>
          <p:cNvSpPr>
            <a:spLocks noGrp="1"/>
          </p:cNvSpPr>
          <p:nvPr>
            <p:ph type="sldNum" sz="quarter" idx="12"/>
          </p:nvPr>
        </p:nvSpPr>
        <p:spPr/>
        <p:txBody>
          <a:bodyPr/>
          <a:lstStyle/>
          <a:p>
            <a:fld id="{7DC1BBB0-96F0-4077-A278-0F3FB5C104D3}" type="slidenum">
              <a:rPr/>
              <a:t>‹#›</a:t>
            </a:fld>
            <a:endParaRPr/>
          </a:p>
        </p:txBody>
      </p:sp>
    </p:spTree>
    <p:extLst>
      <p:ext uri="{BB962C8B-B14F-4D97-AF65-F5344CB8AC3E}">
        <p14:creationId xmlns:p14="http://schemas.microsoft.com/office/powerpoint/2010/main" val="21855328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9" name="Rectangle 18"/>
          <p:cNvSpPr/>
          <p:nvPr/>
        </p:nvSpPr>
        <p:spPr bwMode="black">
          <a:xfrm>
            <a:off x="11579384" y="5638800"/>
            <a:ext cx="609441" cy="1219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0" name="Rectangle 19"/>
          <p:cNvSpPr/>
          <p:nvPr/>
        </p:nvSpPr>
        <p:spPr bwMode="gray">
          <a:xfrm>
            <a:off x="11274663" y="5638800"/>
            <a:ext cx="304721" cy="1219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4" name="Rectangle 23"/>
          <p:cNvSpPr/>
          <p:nvPr/>
        </p:nvSpPr>
        <p:spPr bwMode="gray">
          <a:xfrm>
            <a:off x="1216152" y="5638800"/>
            <a:ext cx="609441" cy="1219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1" name="Rectangle 20"/>
          <p:cNvSpPr/>
          <p:nvPr/>
        </p:nvSpPr>
        <p:spPr bwMode="ltGray">
          <a:xfrm>
            <a:off x="0" y="5638800"/>
            <a:ext cx="12188825" cy="1219200"/>
          </a:xfrm>
          <a:prstGeom prst="rect">
            <a:avLst/>
          </a:prstGeom>
          <a:solidFill>
            <a:schemeClr val="accent1">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cxnSp>
        <p:nvCxnSpPr>
          <p:cNvPr id="22" name="Straight Connector 21"/>
          <p:cNvCxnSpPr/>
          <p:nvPr/>
        </p:nvCxnSpPr>
        <p:spPr bwMode="white">
          <a:xfrm>
            <a:off x="11573293" y="5638800"/>
            <a:ext cx="0" cy="1219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bwMode="black">
          <a:xfrm>
            <a:off x="0" y="5643132"/>
            <a:ext cx="1216152" cy="1214868"/>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18" name="Pi"/>
          <p:cNvSpPr>
            <a:spLocks/>
          </p:cNvSpPr>
          <p:nvPr/>
        </p:nvSpPr>
        <p:spPr bwMode="white">
          <a:xfrm>
            <a:off x="276462" y="6032500"/>
            <a:ext cx="593189" cy="519176"/>
          </a:xfrm>
          <a:custGeom>
            <a:avLst/>
            <a:gdLst>
              <a:gd name="T0" fmla="*/ 411 w 426"/>
              <a:gd name="T1" fmla="*/ 0 h 372"/>
              <a:gd name="T2" fmla="*/ 90 w 426"/>
              <a:gd name="T3" fmla="*/ 0 h 372"/>
              <a:gd name="T4" fmla="*/ 3 w 426"/>
              <a:gd name="T5" fmla="*/ 64 h 372"/>
              <a:gd name="T6" fmla="*/ 12 w 426"/>
              <a:gd name="T7" fmla="*/ 83 h 372"/>
              <a:gd name="T8" fmla="*/ 17 w 426"/>
              <a:gd name="T9" fmla="*/ 83 h 372"/>
              <a:gd name="T10" fmla="*/ 31 w 426"/>
              <a:gd name="T11" fmla="*/ 73 h 372"/>
              <a:gd name="T12" fmla="*/ 90 w 426"/>
              <a:gd name="T13" fmla="*/ 30 h 372"/>
              <a:gd name="T14" fmla="*/ 131 w 426"/>
              <a:gd name="T15" fmla="*/ 30 h 372"/>
              <a:gd name="T16" fmla="*/ 61 w 426"/>
              <a:gd name="T17" fmla="*/ 334 h 372"/>
              <a:gd name="T18" fmla="*/ 61 w 426"/>
              <a:gd name="T19" fmla="*/ 355 h 372"/>
              <a:gd name="T20" fmla="*/ 72 w 426"/>
              <a:gd name="T21" fmla="*/ 359 h 372"/>
              <a:gd name="T22" fmla="*/ 83 w 426"/>
              <a:gd name="T23" fmla="*/ 355 h 372"/>
              <a:gd name="T24" fmla="*/ 161 w 426"/>
              <a:gd name="T25" fmla="*/ 30 h 372"/>
              <a:gd name="T26" fmla="*/ 272 w 426"/>
              <a:gd name="T27" fmla="*/ 30 h 372"/>
              <a:gd name="T28" fmla="*/ 253 w 426"/>
              <a:gd name="T29" fmla="*/ 270 h 372"/>
              <a:gd name="T30" fmla="*/ 277 w 426"/>
              <a:gd name="T31" fmla="*/ 355 h 372"/>
              <a:gd name="T32" fmla="*/ 322 w 426"/>
              <a:gd name="T33" fmla="*/ 372 h 372"/>
              <a:gd name="T34" fmla="*/ 335 w 426"/>
              <a:gd name="T35" fmla="*/ 371 h 372"/>
              <a:gd name="T36" fmla="*/ 417 w 426"/>
              <a:gd name="T37" fmla="*/ 280 h 372"/>
              <a:gd name="T38" fmla="*/ 406 w 426"/>
              <a:gd name="T39" fmla="*/ 262 h 372"/>
              <a:gd name="T40" fmla="*/ 388 w 426"/>
              <a:gd name="T41" fmla="*/ 273 h 372"/>
              <a:gd name="T42" fmla="*/ 331 w 426"/>
              <a:gd name="T43" fmla="*/ 341 h 372"/>
              <a:gd name="T44" fmla="*/ 298 w 426"/>
              <a:gd name="T45" fmla="*/ 333 h 372"/>
              <a:gd name="T46" fmla="*/ 283 w 426"/>
              <a:gd name="T47" fmla="*/ 272 h 372"/>
              <a:gd name="T48" fmla="*/ 302 w 426"/>
              <a:gd name="T49" fmla="*/ 30 h 372"/>
              <a:gd name="T50" fmla="*/ 411 w 426"/>
              <a:gd name="T51" fmla="*/ 30 h 372"/>
              <a:gd name="T52" fmla="*/ 426 w 426"/>
              <a:gd name="T53" fmla="*/ 15 h 372"/>
              <a:gd name="T54" fmla="*/ 411 w 426"/>
              <a:gd name="T55"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6" h="372">
                <a:moveTo>
                  <a:pt x="411" y="0"/>
                </a:moveTo>
                <a:cubicBezTo>
                  <a:pt x="90" y="0"/>
                  <a:pt x="90" y="0"/>
                  <a:pt x="90" y="0"/>
                </a:cubicBezTo>
                <a:cubicBezTo>
                  <a:pt x="25" y="0"/>
                  <a:pt x="4" y="61"/>
                  <a:pt x="3" y="64"/>
                </a:cubicBezTo>
                <a:cubicBezTo>
                  <a:pt x="0" y="71"/>
                  <a:pt x="4" y="80"/>
                  <a:pt x="12" y="83"/>
                </a:cubicBezTo>
                <a:cubicBezTo>
                  <a:pt x="14" y="83"/>
                  <a:pt x="15" y="83"/>
                  <a:pt x="17" y="83"/>
                </a:cubicBezTo>
                <a:cubicBezTo>
                  <a:pt x="23" y="83"/>
                  <a:pt x="29" y="80"/>
                  <a:pt x="31" y="73"/>
                </a:cubicBezTo>
                <a:cubicBezTo>
                  <a:pt x="31" y="73"/>
                  <a:pt x="46" y="30"/>
                  <a:pt x="90" y="30"/>
                </a:cubicBezTo>
                <a:cubicBezTo>
                  <a:pt x="131" y="30"/>
                  <a:pt x="131" y="30"/>
                  <a:pt x="131" y="30"/>
                </a:cubicBezTo>
                <a:cubicBezTo>
                  <a:pt x="129" y="83"/>
                  <a:pt x="118" y="274"/>
                  <a:pt x="61" y="334"/>
                </a:cubicBezTo>
                <a:cubicBezTo>
                  <a:pt x="55" y="340"/>
                  <a:pt x="55" y="350"/>
                  <a:pt x="61" y="355"/>
                </a:cubicBezTo>
                <a:cubicBezTo>
                  <a:pt x="64" y="358"/>
                  <a:pt x="68" y="359"/>
                  <a:pt x="72" y="359"/>
                </a:cubicBezTo>
                <a:cubicBezTo>
                  <a:pt x="76" y="359"/>
                  <a:pt x="80" y="358"/>
                  <a:pt x="83" y="355"/>
                </a:cubicBezTo>
                <a:cubicBezTo>
                  <a:pt x="148" y="286"/>
                  <a:pt x="159" y="84"/>
                  <a:pt x="161" y="30"/>
                </a:cubicBezTo>
                <a:cubicBezTo>
                  <a:pt x="272" y="30"/>
                  <a:pt x="272" y="30"/>
                  <a:pt x="272" y="30"/>
                </a:cubicBezTo>
                <a:cubicBezTo>
                  <a:pt x="253" y="270"/>
                  <a:pt x="253" y="270"/>
                  <a:pt x="253" y="270"/>
                </a:cubicBezTo>
                <a:cubicBezTo>
                  <a:pt x="253" y="272"/>
                  <a:pt x="248" y="327"/>
                  <a:pt x="277" y="355"/>
                </a:cubicBezTo>
                <a:cubicBezTo>
                  <a:pt x="289" y="366"/>
                  <a:pt x="304" y="372"/>
                  <a:pt x="322" y="372"/>
                </a:cubicBezTo>
                <a:cubicBezTo>
                  <a:pt x="326" y="372"/>
                  <a:pt x="330" y="372"/>
                  <a:pt x="335" y="371"/>
                </a:cubicBezTo>
                <a:cubicBezTo>
                  <a:pt x="398" y="362"/>
                  <a:pt x="416" y="283"/>
                  <a:pt x="417" y="280"/>
                </a:cubicBezTo>
                <a:cubicBezTo>
                  <a:pt x="419" y="271"/>
                  <a:pt x="414" y="264"/>
                  <a:pt x="406" y="262"/>
                </a:cubicBezTo>
                <a:cubicBezTo>
                  <a:pt x="398" y="260"/>
                  <a:pt x="390" y="265"/>
                  <a:pt x="388" y="273"/>
                </a:cubicBezTo>
                <a:cubicBezTo>
                  <a:pt x="388" y="274"/>
                  <a:pt x="373" y="335"/>
                  <a:pt x="331" y="341"/>
                </a:cubicBezTo>
                <a:cubicBezTo>
                  <a:pt x="316" y="343"/>
                  <a:pt x="306" y="341"/>
                  <a:pt x="298" y="333"/>
                </a:cubicBezTo>
                <a:cubicBezTo>
                  <a:pt x="282" y="318"/>
                  <a:pt x="282" y="284"/>
                  <a:pt x="283" y="272"/>
                </a:cubicBezTo>
                <a:cubicBezTo>
                  <a:pt x="302" y="30"/>
                  <a:pt x="302" y="30"/>
                  <a:pt x="302" y="30"/>
                </a:cubicBezTo>
                <a:cubicBezTo>
                  <a:pt x="411" y="30"/>
                  <a:pt x="411" y="30"/>
                  <a:pt x="411" y="30"/>
                </a:cubicBezTo>
                <a:cubicBezTo>
                  <a:pt x="419" y="30"/>
                  <a:pt x="426" y="24"/>
                  <a:pt x="426" y="15"/>
                </a:cubicBezTo>
                <a:cubicBezTo>
                  <a:pt x="426" y="7"/>
                  <a:pt x="419" y="0"/>
                  <a:pt x="411" y="0"/>
                </a:cubicBezTo>
                <a:close/>
              </a:path>
            </a:pathLst>
          </a:custGeom>
          <a:solidFill>
            <a:schemeClr val="bg1"/>
          </a:solidFill>
          <a:ln>
            <a:solidFill>
              <a:schemeClr val="bg1"/>
            </a:solidFill>
          </a:ln>
        </p:spPr>
        <p:txBody>
          <a:bodyPr vert="horz" wrap="square" lIns="121899" tIns="60949" rIns="121899" bIns="60949" numCol="1" anchor="t" anchorCtr="0" compatLnSpc="1">
            <a:prstTxWarp prst="textNoShape">
              <a:avLst/>
            </a:prstTxWarp>
          </a:bodyPr>
          <a:lstStyle/>
          <a:p>
            <a:endParaRPr/>
          </a:p>
        </p:txBody>
      </p:sp>
      <p:cxnSp>
        <p:nvCxnSpPr>
          <p:cNvPr id="23" name="Straight Connector 22"/>
          <p:cNvCxnSpPr/>
          <p:nvPr/>
        </p:nvCxnSpPr>
        <p:spPr bwMode="white">
          <a:xfrm>
            <a:off x="1216152" y="5638800"/>
            <a:ext cx="0" cy="1219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bwMode="black">
          <a:xfrm>
            <a:off x="11579384" y="0"/>
            <a:ext cx="609441" cy="609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7" name="Rectangle 26"/>
          <p:cNvSpPr/>
          <p:nvPr/>
        </p:nvSpPr>
        <p:spPr bwMode="gray">
          <a:xfrm>
            <a:off x="11274663" y="0"/>
            <a:ext cx="304721" cy="609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8" name="Rectangle 27"/>
          <p:cNvSpPr/>
          <p:nvPr/>
        </p:nvSpPr>
        <p:spPr bwMode="gray">
          <a:xfrm>
            <a:off x="1218883" y="0"/>
            <a:ext cx="609441" cy="609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9" name="Rectangle 28"/>
          <p:cNvSpPr/>
          <p:nvPr/>
        </p:nvSpPr>
        <p:spPr>
          <a:xfrm>
            <a:off x="-2" y="0"/>
            <a:ext cx="1218883" cy="609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30" name="Rectangle 29"/>
          <p:cNvSpPr/>
          <p:nvPr/>
        </p:nvSpPr>
        <p:spPr bwMode="ltGray">
          <a:xfrm>
            <a:off x="0" y="0"/>
            <a:ext cx="12188825" cy="609600"/>
          </a:xfrm>
          <a:prstGeom prst="rect">
            <a:avLst/>
          </a:prstGeom>
          <a:solidFill>
            <a:schemeClr val="accent1">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cxnSp>
        <p:nvCxnSpPr>
          <p:cNvPr id="31" name="Straight Connector 30"/>
          <p:cNvCxnSpPr/>
          <p:nvPr/>
        </p:nvCxnSpPr>
        <p:spPr bwMode="white">
          <a:xfrm>
            <a:off x="11573293" y="0"/>
            <a:ext cx="0" cy="6096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32" name="Rectangle 31"/>
          <p:cNvSpPr/>
          <p:nvPr/>
        </p:nvSpPr>
        <p:spPr bwMode="black">
          <a:xfrm>
            <a:off x="0" y="0"/>
            <a:ext cx="1216152" cy="609600"/>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cxnSp>
        <p:nvCxnSpPr>
          <p:cNvPr id="33" name="Straight Connector 32"/>
          <p:cNvCxnSpPr/>
          <p:nvPr/>
        </p:nvCxnSpPr>
        <p:spPr bwMode="white">
          <a:xfrm>
            <a:off x="1218884" y="0"/>
            <a:ext cx="0" cy="6096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1598613" y="1600201"/>
            <a:ext cx="8283272" cy="2654064"/>
          </a:xfrm>
        </p:spPr>
        <p:txBody>
          <a:bodyPr anchor="b">
            <a:normAutofit/>
          </a:bodyPr>
          <a:lstStyle>
            <a:lvl1pPr algn="l">
              <a:defRPr sz="5400" b="0" cap="none" baseline="0"/>
            </a:lvl1pPr>
          </a:lstStyle>
          <a:p>
            <a:r>
              <a:rPr lang="en-US"/>
              <a:t>Click to edit Master title style</a:t>
            </a:r>
            <a:endParaRPr/>
          </a:p>
        </p:txBody>
      </p:sp>
      <p:sp>
        <p:nvSpPr>
          <p:cNvPr id="3" name="Text Placeholder 2"/>
          <p:cNvSpPr>
            <a:spLocks noGrp="1"/>
          </p:cNvSpPr>
          <p:nvPr>
            <p:ph type="body" idx="1"/>
          </p:nvPr>
        </p:nvSpPr>
        <p:spPr>
          <a:xfrm>
            <a:off x="1598613" y="4259996"/>
            <a:ext cx="7264623" cy="1150203"/>
          </a:xfrm>
        </p:spPr>
        <p:txBody>
          <a:bodyPr anchor="t">
            <a:normAutofit/>
          </a:bodyPr>
          <a:lstStyle>
            <a:lvl1pPr marL="0" indent="0">
              <a:spcBef>
                <a:spcPts val="0"/>
              </a:spcBef>
              <a:buNone/>
              <a:defRPr sz="32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baseline="0">
                <a:solidFill>
                  <a:schemeClr val="tx2"/>
                </a:solidFill>
              </a:defRPr>
            </a:lvl1pPr>
          </a:lstStyle>
          <a:p>
            <a:fld id="{C2C6F8EA-316C-41DE-B9A4-EDCC3A85ED9A}" type="datetimeFigureOut">
              <a:rPr lang="en-US" smtClean="0"/>
              <a:pPr/>
              <a:t>15-Sep-21</a:t>
            </a:fld>
            <a:endParaRPr lang="en-US" dirty="0"/>
          </a:p>
        </p:txBody>
      </p:sp>
      <p:sp>
        <p:nvSpPr>
          <p:cNvPr id="5" name="Footer Placeholder 4"/>
          <p:cNvSpPr>
            <a:spLocks noGrp="1"/>
          </p:cNvSpPr>
          <p:nvPr>
            <p:ph type="ftr" sz="quarter" idx="11"/>
          </p:nvPr>
        </p:nvSpPr>
        <p:spPr/>
        <p:txBody>
          <a:bodyPr/>
          <a:lstStyle>
            <a:lvl1pPr>
              <a:defRPr baseline="0">
                <a:solidFill>
                  <a:schemeClr val="tx2"/>
                </a:solidFill>
              </a:defRPr>
            </a:lvl1pPr>
          </a:lstStyle>
          <a:p>
            <a:r>
              <a:rPr lang="en-US"/>
              <a:t>Add a footer</a:t>
            </a:r>
            <a:endParaRPr lang="en-US" dirty="0"/>
          </a:p>
        </p:txBody>
      </p:sp>
      <p:sp>
        <p:nvSpPr>
          <p:cNvPr id="6" name="Slide Number Placeholder 5"/>
          <p:cNvSpPr>
            <a:spLocks noGrp="1"/>
          </p:cNvSpPr>
          <p:nvPr>
            <p:ph type="sldNum" sz="quarter" idx="12"/>
          </p:nvPr>
        </p:nvSpPr>
        <p:spPr>
          <a:xfrm>
            <a:off x="10666571" y="6356351"/>
            <a:ext cx="609441" cy="365125"/>
          </a:xfrm>
        </p:spPr>
        <p:txBody>
          <a:bodyPr/>
          <a:lstStyle>
            <a:lvl1pPr>
              <a:defRPr baseline="0">
                <a:solidFill>
                  <a:schemeClr val="tx2"/>
                </a:solidFill>
              </a:defRPr>
            </a:lvl1pPr>
          </a:lstStyle>
          <a:p>
            <a:fld id="{7DC1BBB0-96F0-4077-A278-0F3FB5C104D3}" type="slidenum">
              <a:rPr lang="en-US" smtClean="0"/>
              <a:pPr/>
              <a:t>‹#›</a:t>
            </a:fld>
            <a:endParaRPr lang="en-US"/>
          </a:p>
        </p:txBody>
      </p:sp>
    </p:spTree>
    <p:extLst>
      <p:ext uri="{BB962C8B-B14F-4D97-AF65-F5344CB8AC3E}">
        <p14:creationId xmlns:p14="http://schemas.microsoft.com/office/powerpoint/2010/main" val="32344675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593436" y="1600200"/>
            <a:ext cx="4814586"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561651" y="1600200"/>
            <a:ext cx="4814586" cy="4572000"/>
          </a:xfrm>
        </p:spPr>
        <p:txBody>
          <a:bodyPr/>
          <a:lstStyle>
            <a:lvl1pPr>
              <a:defRPr sz="2800"/>
            </a:lvl1pPr>
            <a:lvl2pPr>
              <a:defRPr sz="2400"/>
            </a:lvl2pPr>
            <a:lvl3pPr>
              <a:defRPr sz="2000"/>
            </a:lvl3pPr>
            <a:lvl4pPr>
              <a:defRPr sz="1800"/>
            </a:lvl4pPr>
            <a:lvl5pPr>
              <a:defRPr sz="1800"/>
            </a:lvl5pPr>
            <a:lvl6pPr>
              <a:defRPr sz="1800" baseline="0"/>
            </a:lvl6pPr>
            <a:lvl7pPr>
              <a:defRPr sz="1800" baseline="0"/>
            </a:lvl7pPr>
            <a:lvl8pPr>
              <a:defRPr sz="1800" baseline="0"/>
            </a:lvl8pPr>
            <a:lvl9pPr>
              <a:defRPr sz="18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C2C6F8EA-316C-41DE-B9A4-EDCC3A85ED9A}" type="datetimeFigureOut">
              <a:rPr lang="en-US"/>
              <a:t>15-Sep-21</a:t>
            </a:fld>
            <a:endParaRPr/>
          </a:p>
        </p:txBody>
      </p:sp>
      <p:sp>
        <p:nvSpPr>
          <p:cNvPr id="6" name="Footer Placeholder 5"/>
          <p:cNvSpPr>
            <a:spLocks noGrp="1"/>
          </p:cNvSpPr>
          <p:nvPr>
            <p:ph type="ftr" sz="quarter" idx="11"/>
          </p:nvPr>
        </p:nvSpPr>
        <p:spPr/>
        <p:txBody>
          <a:bodyPr/>
          <a:lstStyle/>
          <a:p>
            <a:r>
              <a:rPr lang="en-US" dirty="0"/>
              <a:t>Add a footer</a:t>
            </a:r>
            <a:endParaRPr dirty="0"/>
          </a:p>
        </p:txBody>
      </p:sp>
      <p:sp>
        <p:nvSpPr>
          <p:cNvPr id="7" name="Slide Number Placeholder 6"/>
          <p:cNvSpPr>
            <a:spLocks noGrp="1"/>
          </p:cNvSpPr>
          <p:nvPr>
            <p:ph type="sldNum" sz="quarter" idx="12"/>
          </p:nvPr>
        </p:nvSpPr>
        <p:spPr/>
        <p:txBody>
          <a:bodyPr/>
          <a:lstStyle/>
          <a:p>
            <a:fld id="{7DC1BBB0-96F0-4077-A278-0F3FB5C104D3}" type="slidenum">
              <a:rPr/>
              <a:t>‹#›</a:t>
            </a:fld>
            <a:endParaRPr/>
          </a:p>
        </p:txBody>
      </p:sp>
    </p:spTree>
    <p:extLst>
      <p:ext uri="{BB962C8B-B14F-4D97-AF65-F5344CB8AC3E}">
        <p14:creationId xmlns:p14="http://schemas.microsoft.com/office/powerpoint/2010/main" val="12391137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593436" y="1499616"/>
            <a:ext cx="4818888" cy="938784"/>
          </a:xfrm>
        </p:spPr>
        <p:txBody>
          <a:bodyPr anchor="b">
            <a:noAutofit/>
          </a:bodyPr>
          <a:lstStyle>
            <a:lvl1pPr marL="0" indent="0">
              <a:spcBef>
                <a:spcPts val="0"/>
              </a:spcBef>
              <a:buNone/>
              <a:defRPr sz="24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93436" y="2514706"/>
            <a:ext cx="4814586" cy="3657493"/>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baseline="0"/>
            </a:lvl8pPr>
            <a:lvl9pPr>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Text Placeholder 4"/>
          <p:cNvSpPr>
            <a:spLocks noGrp="1"/>
          </p:cNvSpPr>
          <p:nvPr>
            <p:ph type="body" sz="quarter" idx="3"/>
          </p:nvPr>
        </p:nvSpPr>
        <p:spPr>
          <a:xfrm>
            <a:off x="6557349" y="1499616"/>
            <a:ext cx="4818888" cy="938784"/>
          </a:xfrm>
        </p:spPr>
        <p:txBody>
          <a:bodyPr anchor="b">
            <a:noAutofit/>
          </a:bodyPr>
          <a:lstStyle>
            <a:lvl1pPr marL="0" indent="0">
              <a:spcBef>
                <a:spcPts val="0"/>
              </a:spcBef>
              <a:buNone/>
              <a:defRPr sz="24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57349" y="2514600"/>
            <a:ext cx="4818888" cy="3655568"/>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C2C6F8EA-316C-41DE-B9A4-EDCC3A85ED9A}" type="datetimeFigureOut">
              <a:rPr lang="en-US"/>
              <a:t>15-Sep-21</a:t>
            </a:fld>
            <a:endParaRPr/>
          </a:p>
        </p:txBody>
      </p:sp>
      <p:sp>
        <p:nvSpPr>
          <p:cNvPr id="8" name="Footer Placeholder 7"/>
          <p:cNvSpPr>
            <a:spLocks noGrp="1"/>
          </p:cNvSpPr>
          <p:nvPr>
            <p:ph type="ftr" sz="quarter" idx="11"/>
          </p:nvPr>
        </p:nvSpPr>
        <p:spPr/>
        <p:txBody>
          <a:bodyPr/>
          <a:lstStyle/>
          <a:p>
            <a:r>
              <a:rPr lang="en-US" dirty="0"/>
              <a:t>Add a footer</a:t>
            </a:r>
            <a:endParaRPr dirty="0"/>
          </a:p>
        </p:txBody>
      </p:sp>
      <p:sp>
        <p:nvSpPr>
          <p:cNvPr id="9" name="Slide Number Placeholder 8"/>
          <p:cNvSpPr>
            <a:spLocks noGrp="1"/>
          </p:cNvSpPr>
          <p:nvPr>
            <p:ph type="sldNum" sz="quarter" idx="12"/>
          </p:nvPr>
        </p:nvSpPr>
        <p:spPr/>
        <p:txBody>
          <a:bodyPr/>
          <a:lstStyle/>
          <a:p>
            <a:fld id="{7DC1BBB0-96F0-4077-A278-0F3FB5C104D3}" type="slidenum">
              <a:rPr/>
              <a:t>‹#›</a:t>
            </a:fld>
            <a:endParaRPr/>
          </a:p>
        </p:txBody>
      </p:sp>
    </p:spTree>
    <p:extLst>
      <p:ext uri="{BB962C8B-B14F-4D97-AF65-F5344CB8AC3E}">
        <p14:creationId xmlns:p14="http://schemas.microsoft.com/office/powerpoint/2010/main" val="21383580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C2C6F8EA-316C-41DE-B9A4-EDCC3A85ED9A}" type="datetimeFigureOut">
              <a:rPr lang="en-US"/>
              <a:t>15-Sep-21</a:t>
            </a:fld>
            <a:endParaRPr/>
          </a:p>
        </p:txBody>
      </p:sp>
      <p:sp>
        <p:nvSpPr>
          <p:cNvPr id="4" name="Footer Placeholder 3"/>
          <p:cNvSpPr>
            <a:spLocks noGrp="1"/>
          </p:cNvSpPr>
          <p:nvPr>
            <p:ph type="ftr" sz="quarter" idx="11"/>
          </p:nvPr>
        </p:nvSpPr>
        <p:spPr/>
        <p:txBody>
          <a:bodyPr/>
          <a:lstStyle/>
          <a:p>
            <a:r>
              <a:rPr lang="en-US" dirty="0"/>
              <a:t>Add a footer</a:t>
            </a:r>
            <a:endParaRPr dirty="0"/>
          </a:p>
        </p:txBody>
      </p:sp>
      <p:sp>
        <p:nvSpPr>
          <p:cNvPr id="5" name="Slide Number Placeholder 4"/>
          <p:cNvSpPr>
            <a:spLocks noGrp="1"/>
          </p:cNvSpPr>
          <p:nvPr>
            <p:ph type="sldNum" sz="quarter" idx="12"/>
          </p:nvPr>
        </p:nvSpPr>
        <p:spPr/>
        <p:txBody>
          <a:bodyPr/>
          <a:lstStyle/>
          <a:p>
            <a:fld id="{7DC1BBB0-96F0-4077-A278-0F3FB5C104D3}" type="slidenum">
              <a:rPr/>
              <a:t>‹#›</a:t>
            </a:fld>
            <a:endParaRPr/>
          </a:p>
        </p:txBody>
      </p:sp>
    </p:spTree>
    <p:extLst>
      <p:ext uri="{BB962C8B-B14F-4D97-AF65-F5344CB8AC3E}">
        <p14:creationId xmlns:p14="http://schemas.microsoft.com/office/powerpoint/2010/main" val="31635788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bwMode="ltGray">
          <a:xfrm>
            <a:off x="626239" y="0"/>
            <a:ext cx="30472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6" name="Rectangle 5"/>
          <p:cNvSpPr/>
          <p:nvPr/>
        </p:nvSpPr>
        <p:spPr bwMode="gray">
          <a:xfrm>
            <a:off x="0" y="0"/>
            <a:ext cx="609441" cy="6858000"/>
          </a:xfrm>
          <a:prstGeom prst="rect">
            <a:avLst/>
          </a:prstGeom>
          <a:solidFill>
            <a:schemeClr val="accent1">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cxnSp>
        <p:nvCxnSpPr>
          <p:cNvPr id="7" name="Straight Connector 6"/>
          <p:cNvCxnSpPr/>
          <p:nvPr/>
        </p:nvCxnSpPr>
        <p:spPr bwMode="white">
          <a:xfrm>
            <a:off x="617143"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bwMode="gray">
          <a:xfrm>
            <a:off x="10969942" y="0"/>
            <a:ext cx="922621" cy="6858000"/>
          </a:xfrm>
          <a:prstGeom prst="rect">
            <a:avLst/>
          </a:prstGeom>
          <a:solidFill>
            <a:schemeClr val="accent1">
              <a:lumMod val="75000"/>
              <a:alpha val="8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9" name="Rectangle 8"/>
          <p:cNvSpPr/>
          <p:nvPr/>
        </p:nvSpPr>
        <p:spPr bwMode="black">
          <a:xfrm>
            <a:off x="11892563" y="0"/>
            <a:ext cx="304721" cy="6858000"/>
          </a:xfrm>
          <a:prstGeom prst="rect">
            <a:avLst/>
          </a:pr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2" name="Date Placeholder 1"/>
          <p:cNvSpPr>
            <a:spLocks noGrp="1"/>
          </p:cNvSpPr>
          <p:nvPr>
            <p:ph type="dt" sz="half" idx="10"/>
          </p:nvPr>
        </p:nvSpPr>
        <p:spPr/>
        <p:txBody>
          <a:bodyPr/>
          <a:lstStyle/>
          <a:p>
            <a:fld id="{C2C6F8EA-316C-41DE-B9A4-EDCC3A85ED9A}" type="datetimeFigureOut">
              <a:rPr lang="en-US"/>
              <a:t>15-Sep-21</a:t>
            </a:fld>
            <a:endParaRPr/>
          </a:p>
        </p:txBody>
      </p:sp>
      <p:sp>
        <p:nvSpPr>
          <p:cNvPr id="3" name="Footer Placeholder 2"/>
          <p:cNvSpPr>
            <a:spLocks noGrp="1"/>
          </p:cNvSpPr>
          <p:nvPr>
            <p:ph type="ftr" sz="quarter" idx="11"/>
          </p:nvPr>
        </p:nvSpPr>
        <p:spPr/>
        <p:txBody>
          <a:bodyPr/>
          <a:lstStyle/>
          <a:p>
            <a:r>
              <a:rPr lang="en-US" dirty="0"/>
              <a:t>Add a footer</a:t>
            </a:r>
            <a:endParaRPr dirty="0"/>
          </a:p>
        </p:txBody>
      </p:sp>
      <p:sp>
        <p:nvSpPr>
          <p:cNvPr id="4" name="Slide Number Placeholder 3"/>
          <p:cNvSpPr>
            <a:spLocks noGrp="1"/>
          </p:cNvSpPr>
          <p:nvPr>
            <p:ph type="sldNum" sz="quarter" idx="12"/>
          </p:nvPr>
        </p:nvSpPr>
        <p:spPr/>
        <p:txBody>
          <a:bodyPr/>
          <a:lstStyle>
            <a:lvl1pPr>
              <a:defRPr>
                <a:solidFill>
                  <a:schemeClr val="bg1"/>
                </a:solidFill>
              </a:defRPr>
            </a:lvl1pPr>
          </a:lstStyle>
          <a:p>
            <a:fld id="{7DC1BBB0-96F0-4077-A278-0F3FB5C104D3}" type="slidenum">
              <a:rPr/>
              <a:pPr/>
              <a:t>‹#›</a:t>
            </a:fld>
            <a:endParaRPr/>
          </a:p>
        </p:txBody>
      </p:sp>
    </p:spTree>
    <p:extLst>
      <p:ext uri="{BB962C8B-B14F-4D97-AF65-F5344CB8AC3E}">
        <p14:creationId xmlns:p14="http://schemas.microsoft.com/office/powerpoint/2010/main" val="178381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bwMode="gray">
          <a:xfrm>
            <a:off x="621792" y="0"/>
            <a:ext cx="4147717"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9" name="Rectangle 8"/>
          <p:cNvSpPr/>
          <p:nvPr/>
        </p:nvSpPr>
        <p:spPr bwMode="ltGray">
          <a:xfrm>
            <a:off x="0" y="0"/>
            <a:ext cx="609441" cy="6858000"/>
          </a:xfrm>
          <a:prstGeom prst="rect">
            <a:avLst/>
          </a:prstGeom>
          <a:solidFill>
            <a:schemeClr val="accent1">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cxnSp>
        <p:nvCxnSpPr>
          <p:cNvPr id="10" name="Straight Connector 9"/>
          <p:cNvCxnSpPr/>
          <p:nvPr/>
        </p:nvCxnSpPr>
        <p:spPr bwMode="white">
          <a:xfrm>
            <a:off x="621792"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bwMode="gray">
          <a:xfrm>
            <a:off x="11884104" y="0"/>
            <a:ext cx="304721"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2" name="Title 1"/>
          <p:cNvSpPr>
            <a:spLocks noGrp="1"/>
          </p:cNvSpPr>
          <p:nvPr>
            <p:ph type="title"/>
          </p:nvPr>
        </p:nvSpPr>
        <p:spPr bwMode="white">
          <a:xfrm>
            <a:off x="1074240" y="381000"/>
            <a:ext cx="3293422" cy="1371600"/>
          </a:xfrm>
        </p:spPr>
        <p:txBody>
          <a:bodyPr anchor="b">
            <a:normAutofit/>
          </a:bodyPr>
          <a:lstStyle>
            <a:lvl1pPr algn="l">
              <a:defRPr sz="2800" b="0" cap="all" baseline="0">
                <a:solidFill>
                  <a:schemeClr val="bg1"/>
                </a:solidFill>
              </a:defRPr>
            </a:lvl1pPr>
          </a:lstStyle>
          <a:p>
            <a:r>
              <a:rPr lang="en-US"/>
              <a:t>Click to edit Master title style</a:t>
            </a:r>
            <a:endParaRPr/>
          </a:p>
        </p:txBody>
      </p:sp>
      <p:sp>
        <p:nvSpPr>
          <p:cNvPr id="3" name="Content Placeholder 2"/>
          <p:cNvSpPr>
            <a:spLocks noGrp="1"/>
          </p:cNvSpPr>
          <p:nvPr>
            <p:ph idx="1"/>
          </p:nvPr>
        </p:nvSpPr>
        <p:spPr>
          <a:xfrm>
            <a:off x="5180251" y="482600"/>
            <a:ext cx="6195986" cy="5689600"/>
          </a:xfr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baseline="0"/>
            </a:lvl8pPr>
            <a:lvl9pPr>
              <a:defRPr sz="18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bwMode="white">
          <a:xfrm>
            <a:off x="1074240" y="1828800"/>
            <a:ext cx="3293422" cy="4343400"/>
          </a:xfrm>
        </p:spPr>
        <p:txBody>
          <a:bodyPr>
            <a:normAutofit/>
          </a:bodyPr>
          <a:lstStyle>
            <a:lvl1pPr marL="0" indent="0">
              <a:buNone/>
              <a:defRPr sz="20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2C6F8EA-316C-41DE-B9A4-EDCC3A85ED9A}" type="datetimeFigureOut">
              <a:rPr lang="en-US"/>
              <a:t>15-Sep-21</a:t>
            </a:fld>
            <a:endParaRPr/>
          </a:p>
        </p:txBody>
      </p:sp>
      <p:sp>
        <p:nvSpPr>
          <p:cNvPr id="6" name="Footer Placeholder 5"/>
          <p:cNvSpPr>
            <a:spLocks noGrp="1"/>
          </p:cNvSpPr>
          <p:nvPr>
            <p:ph type="ftr" sz="quarter" idx="11"/>
          </p:nvPr>
        </p:nvSpPr>
        <p:spPr/>
        <p:txBody>
          <a:bodyPr/>
          <a:lstStyle/>
          <a:p>
            <a:r>
              <a:rPr lang="en-US" dirty="0"/>
              <a:t>Add a footer</a:t>
            </a:r>
            <a:endParaRPr dirty="0"/>
          </a:p>
        </p:txBody>
      </p:sp>
      <p:sp>
        <p:nvSpPr>
          <p:cNvPr id="7" name="Slide Number Placeholder 6"/>
          <p:cNvSpPr>
            <a:spLocks noGrp="1"/>
          </p:cNvSpPr>
          <p:nvPr>
            <p:ph type="sldNum" sz="quarter" idx="12"/>
          </p:nvPr>
        </p:nvSpPr>
        <p:spPr/>
        <p:txBody>
          <a:bodyPr/>
          <a:lstStyle/>
          <a:p>
            <a:fld id="{7DC1BBB0-96F0-4077-A278-0F3FB5C104D3}" type="slidenum">
              <a:rPr/>
              <a:t>‹#›</a:t>
            </a:fld>
            <a:endParaRPr/>
          </a:p>
        </p:txBody>
      </p:sp>
    </p:spTree>
    <p:extLst>
      <p:ext uri="{BB962C8B-B14F-4D97-AF65-F5344CB8AC3E}">
        <p14:creationId xmlns:p14="http://schemas.microsoft.com/office/powerpoint/2010/main" val="35180431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bwMode="gray">
          <a:xfrm>
            <a:off x="0" y="0"/>
            <a:ext cx="609441" cy="6858000"/>
          </a:xfrm>
          <a:prstGeom prst="rect">
            <a:avLst/>
          </a:prstGeom>
          <a:solidFill>
            <a:schemeClr val="accent1">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8" name="Rectangle 7"/>
          <p:cNvSpPr/>
          <p:nvPr/>
        </p:nvSpPr>
        <p:spPr bwMode="black">
          <a:xfrm>
            <a:off x="11884104" y="0"/>
            <a:ext cx="304721"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9" name="Rectangle 8"/>
          <p:cNvSpPr/>
          <p:nvPr/>
        </p:nvSpPr>
        <p:spPr bwMode="ltGray">
          <a:xfrm>
            <a:off x="4875530" y="0"/>
            <a:ext cx="7017034"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2" name="Title 1"/>
          <p:cNvSpPr>
            <a:spLocks noGrp="1"/>
          </p:cNvSpPr>
          <p:nvPr>
            <p:ph type="title"/>
          </p:nvPr>
        </p:nvSpPr>
        <p:spPr>
          <a:xfrm>
            <a:off x="1074240" y="381000"/>
            <a:ext cx="3293422" cy="1371600"/>
          </a:xfrm>
        </p:spPr>
        <p:txBody>
          <a:bodyPr anchor="b">
            <a:normAutofit/>
          </a:bodyPr>
          <a:lstStyle>
            <a:lvl1pPr algn="l">
              <a:defRPr sz="2800" b="0" cap="all" baseline="0">
                <a:solidFill>
                  <a:schemeClr val="tx1">
                    <a:lumMod val="75000"/>
                  </a:schemeClr>
                </a:solidFill>
              </a:defRPr>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bwMode="auto">
          <a:xfrm>
            <a:off x="5180251" y="482600"/>
            <a:ext cx="6195986" cy="5689600"/>
          </a:xfrm>
          <a:ln w="19050">
            <a:solidFill>
              <a:schemeClr val="bg1"/>
            </a:solidFill>
          </a:ln>
        </p:spPr>
        <p:txBody>
          <a:bodyPr>
            <a:normAutofit/>
          </a:bodyPr>
          <a:lstStyle>
            <a:lvl1pPr marL="0" indent="0">
              <a:buNone/>
              <a:defRPr sz="2800" baseline="0">
                <a:solidFill>
                  <a:schemeClr val="tx2"/>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dirty="0"/>
          </a:p>
        </p:txBody>
      </p:sp>
      <p:sp>
        <p:nvSpPr>
          <p:cNvPr id="4" name="Text Placeholder 3"/>
          <p:cNvSpPr>
            <a:spLocks noGrp="1"/>
          </p:cNvSpPr>
          <p:nvPr>
            <p:ph type="body" sz="half" idx="2"/>
          </p:nvPr>
        </p:nvSpPr>
        <p:spPr>
          <a:xfrm>
            <a:off x="1074240" y="1828800"/>
            <a:ext cx="3293422" cy="4343400"/>
          </a:xfrm>
        </p:spPr>
        <p:txBody>
          <a:bodyPr>
            <a:normAutofit/>
          </a:bodyPr>
          <a:lstStyle>
            <a:lvl1pPr marL="0" indent="0">
              <a:buNone/>
              <a:defRPr sz="20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baseline="0">
                <a:solidFill>
                  <a:schemeClr val="tx2"/>
                </a:solidFill>
              </a:defRPr>
            </a:lvl1pPr>
          </a:lstStyle>
          <a:p>
            <a:fld id="{C2C6F8EA-316C-41DE-B9A4-EDCC3A85ED9A}" type="datetimeFigureOut">
              <a:rPr lang="en-US" smtClean="0"/>
              <a:pPr/>
              <a:t>15-Sep-21</a:t>
            </a:fld>
            <a:endParaRPr lang="en-US" dirty="0"/>
          </a:p>
        </p:txBody>
      </p:sp>
      <p:sp>
        <p:nvSpPr>
          <p:cNvPr id="6" name="Footer Placeholder 5"/>
          <p:cNvSpPr>
            <a:spLocks noGrp="1"/>
          </p:cNvSpPr>
          <p:nvPr>
            <p:ph type="ftr" sz="quarter" idx="11"/>
          </p:nvPr>
        </p:nvSpPr>
        <p:spPr/>
        <p:txBody>
          <a:bodyPr/>
          <a:lstStyle>
            <a:lvl1pPr>
              <a:defRPr baseline="0">
                <a:solidFill>
                  <a:schemeClr val="tx2"/>
                </a:solidFill>
              </a:defRPr>
            </a:lvl1pPr>
          </a:lstStyle>
          <a:p>
            <a:r>
              <a:rPr lang="en-US"/>
              <a:t>Add a footer</a:t>
            </a:r>
            <a:endParaRPr lang="en-US" dirty="0"/>
          </a:p>
        </p:txBody>
      </p:sp>
      <p:sp>
        <p:nvSpPr>
          <p:cNvPr id="7" name="Slide Number Placeholder 6"/>
          <p:cNvSpPr>
            <a:spLocks noGrp="1"/>
          </p:cNvSpPr>
          <p:nvPr>
            <p:ph type="sldNum" sz="quarter" idx="12"/>
          </p:nvPr>
        </p:nvSpPr>
        <p:spPr/>
        <p:txBody>
          <a:bodyPr/>
          <a:lstStyle>
            <a:lvl1pPr>
              <a:defRPr baseline="0">
                <a:solidFill>
                  <a:schemeClr val="tx2"/>
                </a:solidFill>
              </a:defRPr>
            </a:lvl1pPr>
          </a:lstStyle>
          <a:p>
            <a:fld id="{7DC1BBB0-96F0-4077-A278-0F3FB5C104D3}" type="slidenum">
              <a:rPr lang="en-US" smtClean="0"/>
              <a:pPr/>
              <a:t>‹#›</a:t>
            </a:fld>
            <a:endParaRPr lang="en-US"/>
          </a:p>
        </p:txBody>
      </p:sp>
      <p:cxnSp>
        <p:nvCxnSpPr>
          <p:cNvPr id="10" name="Straight Connector 9"/>
          <p:cNvCxnSpPr/>
          <p:nvPr/>
        </p:nvCxnSpPr>
        <p:spPr bwMode="white">
          <a:xfrm>
            <a:off x="11879867"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739002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bwMode="gray">
          <a:xfrm>
            <a:off x="11884104" y="0"/>
            <a:ext cx="304721" cy="6858000"/>
          </a:xfrm>
          <a:prstGeom prst="rect">
            <a:avLst/>
          </a:pr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8" name="Rectangle 7"/>
          <p:cNvSpPr/>
          <p:nvPr/>
        </p:nvSpPr>
        <p:spPr bwMode="ltGray">
          <a:xfrm>
            <a:off x="617143" y="0"/>
            <a:ext cx="60944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9" name="Rectangle 8"/>
          <p:cNvSpPr/>
          <p:nvPr/>
        </p:nvSpPr>
        <p:spPr bwMode="gray">
          <a:xfrm>
            <a:off x="0" y="0"/>
            <a:ext cx="609441" cy="6858000"/>
          </a:xfrm>
          <a:prstGeom prst="rect">
            <a:avLst/>
          </a:prstGeom>
          <a:solidFill>
            <a:schemeClr val="accent1">
              <a:lumMod val="75000"/>
              <a:alpha val="8784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13" name="Rectangle 12"/>
          <p:cNvSpPr/>
          <p:nvPr/>
        </p:nvSpPr>
        <p:spPr bwMode="black">
          <a:xfrm>
            <a:off x="617143" y="736219"/>
            <a:ext cx="609441" cy="609600"/>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14" name="Straight Connector 13"/>
          <p:cNvCxnSpPr/>
          <p:nvPr/>
        </p:nvCxnSpPr>
        <p:spPr bwMode="white">
          <a:xfrm>
            <a:off x="617143" y="736219"/>
            <a:ext cx="60944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white">
          <a:xfrm>
            <a:off x="617143" y="1345819"/>
            <a:ext cx="60944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Pi"/>
          <p:cNvSpPr>
            <a:spLocks/>
          </p:cNvSpPr>
          <p:nvPr/>
        </p:nvSpPr>
        <p:spPr bwMode="white">
          <a:xfrm>
            <a:off x="756095" y="898102"/>
            <a:ext cx="336023" cy="294097"/>
          </a:xfrm>
          <a:custGeom>
            <a:avLst/>
            <a:gdLst>
              <a:gd name="T0" fmla="*/ 411 w 426"/>
              <a:gd name="T1" fmla="*/ 0 h 372"/>
              <a:gd name="T2" fmla="*/ 90 w 426"/>
              <a:gd name="T3" fmla="*/ 0 h 372"/>
              <a:gd name="T4" fmla="*/ 3 w 426"/>
              <a:gd name="T5" fmla="*/ 64 h 372"/>
              <a:gd name="T6" fmla="*/ 12 w 426"/>
              <a:gd name="T7" fmla="*/ 83 h 372"/>
              <a:gd name="T8" fmla="*/ 17 w 426"/>
              <a:gd name="T9" fmla="*/ 83 h 372"/>
              <a:gd name="T10" fmla="*/ 31 w 426"/>
              <a:gd name="T11" fmla="*/ 73 h 372"/>
              <a:gd name="T12" fmla="*/ 90 w 426"/>
              <a:gd name="T13" fmla="*/ 30 h 372"/>
              <a:gd name="T14" fmla="*/ 131 w 426"/>
              <a:gd name="T15" fmla="*/ 30 h 372"/>
              <a:gd name="T16" fmla="*/ 61 w 426"/>
              <a:gd name="T17" fmla="*/ 334 h 372"/>
              <a:gd name="T18" fmla="*/ 61 w 426"/>
              <a:gd name="T19" fmla="*/ 355 h 372"/>
              <a:gd name="T20" fmla="*/ 72 w 426"/>
              <a:gd name="T21" fmla="*/ 359 h 372"/>
              <a:gd name="T22" fmla="*/ 83 w 426"/>
              <a:gd name="T23" fmla="*/ 355 h 372"/>
              <a:gd name="T24" fmla="*/ 161 w 426"/>
              <a:gd name="T25" fmla="*/ 30 h 372"/>
              <a:gd name="T26" fmla="*/ 272 w 426"/>
              <a:gd name="T27" fmla="*/ 30 h 372"/>
              <a:gd name="T28" fmla="*/ 253 w 426"/>
              <a:gd name="T29" fmla="*/ 270 h 372"/>
              <a:gd name="T30" fmla="*/ 277 w 426"/>
              <a:gd name="T31" fmla="*/ 355 h 372"/>
              <a:gd name="T32" fmla="*/ 322 w 426"/>
              <a:gd name="T33" fmla="*/ 372 h 372"/>
              <a:gd name="T34" fmla="*/ 335 w 426"/>
              <a:gd name="T35" fmla="*/ 371 h 372"/>
              <a:gd name="T36" fmla="*/ 417 w 426"/>
              <a:gd name="T37" fmla="*/ 280 h 372"/>
              <a:gd name="T38" fmla="*/ 406 w 426"/>
              <a:gd name="T39" fmla="*/ 262 h 372"/>
              <a:gd name="T40" fmla="*/ 388 w 426"/>
              <a:gd name="T41" fmla="*/ 273 h 372"/>
              <a:gd name="T42" fmla="*/ 331 w 426"/>
              <a:gd name="T43" fmla="*/ 341 h 372"/>
              <a:gd name="T44" fmla="*/ 298 w 426"/>
              <a:gd name="T45" fmla="*/ 333 h 372"/>
              <a:gd name="T46" fmla="*/ 283 w 426"/>
              <a:gd name="T47" fmla="*/ 272 h 372"/>
              <a:gd name="T48" fmla="*/ 302 w 426"/>
              <a:gd name="T49" fmla="*/ 30 h 372"/>
              <a:gd name="T50" fmla="*/ 411 w 426"/>
              <a:gd name="T51" fmla="*/ 30 h 372"/>
              <a:gd name="T52" fmla="*/ 426 w 426"/>
              <a:gd name="T53" fmla="*/ 15 h 372"/>
              <a:gd name="T54" fmla="*/ 411 w 426"/>
              <a:gd name="T55"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6" h="372">
                <a:moveTo>
                  <a:pt x="411" y="0"/>
                </a:moveTo>
                <a:cubicBezTo>
                  <a:pt x="90" y="0"/>
                  <a:pt x="90" y="0"/>
                  <a:pt x="90" y="0"/>
                </a:cubicBezTo>
                <a:cubicBezTo>
                  <a:pt x="25" y="0"/>
                  <a:pt x="4" y="61"/>
                  <a:pt x="3" y="64"/>
                </a:cubicBezTo>
                <a:cubicBezTo>
                  <a:pt x="0" y="71"/>
                  <a:pt x="4" y="80"/>
                  <a:pt x="12" y="83"/>
                </a:cubicBezTo>
                <a:cubicBezTo>
                  <a:pt x="14" y="83"/>
                  <a:pt x="15" y="83"/>
                  <a:pt x="17" y="83"/>
                </a:cubicBezTo>
                <a:cubicBezTo>
                  <a:pt x="23" y="83"/>
                  <a:pt x="29" y="80"/>
                  <a:pt x="31" y="73"/>
                </a:cubicBezTo>
                <a:cubicBezTo>
                  <a:pt x="31" y="73"/>
                  <a:pt x="46" y="30"/>
                  <a:pt x="90" y="30"/>
                </a:cubicBezTo>
                <a:cubicBezTo>
                  <a:pt x="131" y="30"/>
                  <a:pt x="131" y="30"/>
                  <a:pt x="131" y="30"/>
                </a:cubicBezTo>
                <a:cubicBezTo>
                  <a:pt x="129" y="83"/>
                  <a:pt x="118" y="274"/>
                  <a:pt x="61" y="334"/>
                </a:cubicBezTo>
                <a:cubicBezTo>
                  <a:pt x="55" y="340"/>
                  <a:pt x="55" y="350"/>
                  <a:pt x="61" y="355"/>
                </a:cubicBezTo>
                <a:cubicBezTo>
                  <a:pt x="64" y="358"/>
                  <a:pt x="68" y="359"/>
                  <a:pt x="72" y="359"/>
                </a:cubicBezTo>
                <a:cubicBezTo>
                  <a:pt x="76" y="359"/>
                  <a:pt x="80" y="358"/>
                  <a:pt x="83" y="355"/>
                </a:cubicBezTo>
                <a:cubicBezTo>
                  <a:pt x="148" y="286"/>
                  <a:pt x="159" y="84"/>
                  <a:pt x="161" y="30"/>
                </a:cubicBezTo>
                <a:cubicBezTo>
                  <a:pt x="272" y="30"/>
                  <a:pt x="272" y="30"/>
                  <a:pt x="272" y="30"/>
                </a:cubicBezTo>
                <a:cubicBezTo>
                  <a:pt x="253" y="270"/>
                  <a:pt x="253" y="270"/>
                  <a:pt x="253" y="270"/>
                </a:cubicBezTo>
                <a:cubicBezTo>
                  <a:pt x="253" y="272"/>
                  <a:pt x="248" y="327"/>
                  <a:pt x="277" y="355"/>
                </a:cubicBezTo>
                <a:cubicBezTo>
                  <a:pt x="289" y="366"/>
                  <a:pt x="304" y="372"/>
                  <a:pt x="322" y="372"/>
                </a:cubicBezTo>
                <a:cubicBezTo>
                  <a:pt x="326" y="372"/>
                  <a:pt x="330" y="372"/>
                  <a:pt x="335" y="371"/>
                </a:cubicBezTo>
                <a:cubicBezTo>
                  <a:pt x="398" y="362"/>
                  <a:pt x="416" y="283"/>
                  <a:pt x="417" y="280"/>
                </a:cubicBezTo>
                <a:cubicBezTo>
                  <a:pt x="419" y="271"/>
                  <a:pt x="414" y="264"/>
                  <a:pt x="406" y="262"/>
                </a:cubicBezTo>
                <a:cubicBezTo>
                  <a:pt x="398" y="260"/>
                  <a:pt x="390" y="265"/>
                  <a:pt x="388" y="273"/>
                </a:cubicBezTo>
                <a:cubicBezTo>
                  <a:pt x="388" y="274"/>
                  <a:pt x="373" y="335"/>
                  <a:pt x="331" y="341"/>
                </a:cubicBezTo>
                <a:cubicBezTo>
                  <a:pt x="316" y="343"/>
                  <a:pt x="306" y="341"/>
                  <a:pt x="298" y="333"/>
                </a:cubicBezTo>
                <a:cubicBezTo>
                  <a:pt x="282" y="318"/>
                  <a:pt x="282" y="284"/>
                  <a:pt x="283" y="272"/>
                </a:cubicBezTo>
                <a:cubicBezTo>
                  <a:pt x="302" y="30"/>
                  <a:pt x="302" y="30"/>
                  <a:pt x="302" y="30"/>
                </a:cubicBezTo>
                <a:cubicBezTo>
                  <a:pt x="411" y="30"/>
                  <a:pt x="411" y="30"/>
                  <a:pt x="411" y="30"/>
                </a:cubicBezTo>
                <a:cubicBezTo>
                  <a:pt x="419" y="30"/>
                  <a:pt x="426" y="24"/>
                  <a:pt x="426" y="15"/>
                </a:cubicBezTo>
                <a:cubicBezTo>
                  <a:pt x="426" y="7"/>
                  <a:pt x="419" y="0"/>
                  <a:pt x="411"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a:p>
        </p:txBody>
      </p:sp>
      <p:cxnSp>
        <p:nvCxnSpPr>
          <p:cNvPr id="16" name="Straight Connector 15"/>
          <p:cNvCxnSpPr/>
          <p:nvPr/>
        </p:nvCxnSpPr>
        <p:spPr bwMode="white">
          <a:xfrm>
            <a:off x="617143"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1593436" y="177800"/>
            <a:ext cx="9782801" cy="1239837"/>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93436" y="1600200"/>
            <a:ext cx="9782801" cy="45720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5180250" y="6356351"/>
            <a:ext cx="1218883" cy="365125"/>
          </a:xfrm>
          <a:prstGeom prst="rect">
            <a:avLst/>
          </a:prstGeom>
        </p:spPr>
        <p:txBody>
          <a:bodyPr vert="horz" lIns="91440" tIns="45720" rIns="91440" bIns="45720" rtlCol="0" anchor="ctr"/>
          <a:lstStyle>
            <a:lvl1pPr algn="l">
              <a:defRPr sz="1200" cap="all" baseline="0">
                <a:solidFill>
                  <a:schemeClr val="tx1"/>
                </a:solidFill>
              </a:defRPr>
            </a:lvl1pPr>
          </a:lstStyle>
          <a:p>
            <a:fld id="{C2C6F8EA-316C-41DE-B9A4-EDCC3A85ED9A}" type="datetimeFigureOut">
              <a:rPr lang="en-US" smtClean="0"/>
              <a:pPr/>
              <a:t>15-Sep-21</a:t>
            </a:fld>
            <a:endParaRPr lang="en-US" dirty="0"/>
          </a:p>
        </p:txBody>
      </p:sp>
      <p:sp>
        <p:nvSpPr>
          <p:cNvPr id="5" name="Footer Placeholder 4"/>
          <p:cNvSpPr>
            <a:spLocks noGrp="1"/>
          </p:cNvSpPr>
          <p:nvPr>
            <p:ph type="ftr" sz="quarter" idx="3"/>
          </p:nvPr>
        </p:nvSpPr>
        <p:spPr>
          <a:xfrm>
            <a:off x="6595933" y="6356351"/>
            <a:ext cx="3974065" cy="365125"/>
          </a:xfrm>
          <a:prstGeom prst="rect">
            <a:avLst/>
          </a:prstGeom>
        </p:spPr>
        <p:txBody>
          <a:bodyPr vert="horz" lIns="91440" tIns="45720" rIns="91440" bIns="45720" rtlCol="0" anchor="ctr"/>
          <a:lstStyle>
            <a:lvl1pPr algn="ctr">
              <a:defRPr sz="1200" cap="all" baseline="0">
                <a:solidFill>
                  <a:schemeClr val="tx1"/>
                </a:solidFill>
              </a:defRPr>
            </a:lvl1pPr>
          </a:lstStyle>
          <a:p>
            <a:r>
              <a:rPr lang="en-US"/>
              <a:t>Add a footer</a:t>
            </a:r>
            <a:endParaRPr lang="en-US" dirty="0"/>
          </a:p>
        </p:txBody>
      </p:sp>
      <p:sp>
        <p:nvSpPr>
          <p:cNvPr id="6" name="Slide Number Placeholder 5"/>
          <p:cNvSpPr>
            <a:spLocks noGrp="1"/>
          </p:cNvSpPr>
          <p:nvPr>
            <p:ph type="sldNum" sz="quarter" idx="4"/>
          </p:nvPr>
        </p:nvSpPr>
        <p:spPr>
          <a:xfrm>
            <a:off x="10766796" y="6356351"/>
            <a:ext cx="609441" cy="365125"/>
          </a:xfrm>
          <a:prstGeom prst="rect">
            <a:avLst/>
          </a:prstGeom>
        </p:spPr>
        <p:txBody>
          <a:bodyPr vert="horz" lIns="91440" tIns="45720" rIns="91440" bIns="45720" rtlCol="0" anchor="ctr"/>
          <a:lstStyle>
            <a:lvl1pPr algn="r">
              <a:defRPr sz="1200" cap="all" baseline="0">
                <a:solidFill>
                  <a:schemeClr val="tx1"/>
                </a:solidFill>
              </a:defRPr>
            </a:lvl1pPr>
          </a:lstStyle>
          <a:p>
            <a:fld id="{7DC1BBB0-96F0-4077-A278-0F3FB5C104D3}" type="slidenum">
              <a:rPr lang="en-US" smtClean="0"/>
              <a:pPr/>
              <a:t>‹#›</a:t>
            </a:fld>
            <a:endParaRPr lang="en-US"/>
          </a:p>
        </p:txBody>
      </p:sp>
    </p:spTree>
    <p:extLst>
      <p:ext uri="{BB962C8B-B14F-4D97-AF65-F5344CB8AC3E}">
        <p14:creationId xmlns:p14="http://schemas.microsoft.com/office/powerpoint/2010/main" val="20543223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p:titleStyle>
    <p:bodyStyle>
      <a:lvl1pPr marL="246888" indent="-246888" algn="l" defTabSz="914400" rtl="0" eaLnBrk="1" latinLnBrk="0" hangingPunct="1">
        <a:lnSpc>
          <a:spcPct val="90000"/>
        </a:lnSpc>
        <a:spcBef>
          <a:spcPts val="1400"/>
        </a:spcBef>
        <a:buFont typeface="Euphemia" pitchFamily="34" charset="0"/>
        <a:buChar char="›"/>
        <a:defRPr sz="2800" kern="1200">
          <a:solidFill>
            <a:schemeClr val="tx1"/>
          </a:solidFill>
          <a:latin typeface="+mn-lt"/>
          <a:ea typeface="+mn-ea"/>
          <a:cs typeface="+mn-cs"/>
        </a:defRPr>
      </a:lvl1pPr>
      <a:lvl2pPr marL="612648" indent="-246888" algn="l" defTabSz="914400" rtl="0" eaLnBrk="1" latinLnBrk="0" hangingPunct="1">
        <a:lnSpc>
          <a:spcPct val="90000"/>
        </a:lnSpc>
        <a:spcBef>
          <a:spcPts val="600"/>
        </a:spcBef>
        <a:buFont typeface="Euphemia" pitchFamily="34" charset="0"/>
        <a:buChar char="–"/>
        <a:defRPr sz="2400" kern="1200">
          <a:solidFill>
            <a:schemeClr val="tx1"/>
          </a:solidFill>
          <a:latin typeface="+mn-lt"/>
          <a:ea typeface="+mn-ea"/>
          <a:cs typeface="+mn-cs"/>
        </a:defRPr>
      </a:lvl2pPr>
      <a:lvl3pPr marL="978408" indent="-246888" algn="l" defTabSz="914400" rtl="0" eaLnBrk="1" latinLnBrk="0" hangingPunct="1">
        <a:lnSpc>
          <a:spcPct val="90000"/>
        </a:lnSpc>
        <a:spcBef>
          <a:spcPts val="600"/>
        </a:spcBef>
        <a:buFont typeface="Euphemia" pitchFamily="34" charset="0"/>
        <a:buChar char="›"/>
        <a:defRPr sz="2000" kern="1200">
          <a:solidFill>
            <a:schemeClr val="tx1"/>
          </a:solidFill>
          <a:latin typeface="+mn-lt"/>
          <a:ea typeface="+mn-ea"/>
          <a:cs typeface="+mn-cs"/>
        </a:defRPr>
      </a:lvl3pPr>
      <a:lvl4pPr marL="1344168" indent="-246888"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4pPr>
      <a:lvl5pPr marL="170992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5pPr>
      <a:lvl6pPr marL="207568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6pPr>
      <a:lvl7pPr marL="244144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7pPr>
      <a:lvl8pPr marL="280720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8pPr>
      <a:lvl9pPr marL="317296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4.xml"/><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22.png"/><Relationship Id="rId1" Type="http://schemas.openxmlformats.org/officeDocument/2006/relationships/slideLayout" Target="../slideLayouts/slideLayout6.xml"/><Relationship Id="rId4" Type="http://schemas.openxmlformats.org/officeDocument/2006/relationships/hyperlink" Target="https://www.desmos.com/calculator"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16.jpg"/><Relationship Id="rId1" Type="http://schemas.openxmlformats.org/officeDocument/2006/relationships/slideLayout" Target="../slideLayouts/slideLayout1.xml"/><Relationship Id="rId4" Type="http://schemas.openxmlformats.org/officeDocument/2006/relationships/hyperlink" Target="https://www.desmos.com/calculator" TargetMode="External"/></Relationships>
</file>

<file path=ppt/slides/_rels/slide14.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27.png"/><Relationship Id="rId7" Type="http://schemas.openxmlformats.org/officeDocument/2006/relationships/image" Target="../media/image31.png"/><Relationship Id="rId12" Type="http://schemas.openxmlformats.org/officeDocument/2006/relationships/image" Target="../media/image36.png"/><Relationship Id="rId2" Type="http://schemas.openxmlformats.org/officeDocument/2006/relationships/image" Target="../media/image26.png"/><Relationship Id="rId1" Type="http://schemas.openxmlformats.org/officeDocument/2006/relationships/slideLayout" Target="../slideLayouts/slideLayout2.xml"/><Relationship Id="rId6" Type="http://schemas.openxmlformats.org/officeDocument/2006/relationships/image" Target="../media/image30.png"/><Relationship Id="rId11" Type="http://schemas.openxmlformats.org/officeDocument/2006/relationships/image" Target="../media/image35.png"/><Relationship Id="rId5" Type="http://schemas.openxmlformats.org/officeDocument/2006/relationships/image" Target="../media/image29.png"/><Relationship Id="rId10" Type="http://schemas.openxmlformats.org/officeDocument/2006/relationships/image" Target="../media/image23.png"/><Relationship Id="rId4" Type="http://schemas.openxmlformats.org/officeDocument/2006/relationships/image" Target="../media/image28.png"/><Relationship Id="rId9" Type="http://schemas.openxmlformats.org/officeDocument/2006/relationships/image" Target="../media/image3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4.gi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hyperlink" Target="https://www.chemguide.co.uk/physical/kt/idealgases.html#:~:text=The%20assumptions%20are%3A,the%20walls%20of%20the%20container." TargetMode="External"/><Relationship Id="rId2" Type="http://schemas.openxmlformats.org/officeDocument/2006/relationships/image" Target="../media/image230.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hyperlink" Target="http://chemed.chem.purdue.edu/genchem/topicreview/bp/ch4/deviation5.html#:~:text=The%20ideal%20gas%20equation%20is,PV%20should%20be%20a%20constant." TargetMode="External"/><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chemed.chem.purdue.edu/genchem/topicreview/bp/ch4/deviation5.html#:~:text=The%20ideal%20gas%20equation%20is,PV%20should%20be%20a%20constant." TargetMode="External"/><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40.png"/><Relationship Id="rId1" Type="http://schemas.openxmlformats.org/officeDocument/2006/relationships/slideLayout" Target="../slideLayouts/slideLayout6.xml"/><Relationship Id="rId6" Type="http://schemas.openxmlformats.org/officeDocument/2006/relationships/image" Target="../media/image25.wmf"/><Relationship Id="rId5" Type="http://schemas.openxmlformats.org/officeDocument/2006/relationships/oleObject" Target="../embeddings/oleObject1.bin"/><Relationship Id="rId4" Type="http://schemas.openxmlformats.org/officeDocument/2006/relationships/image" Target="../media/image41.png"/></Relationships>
</file>

<file path=ppt/slides/_rels/slide22.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6.xml"/><Relationship Id="rId4" Type="http://schemas.openxmlformats.org/officeDocument/2006/relationships/image" Target="../media/image44.png"/></Relationships>
</file>

<file path=ppt/slides/_rels/slide23.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hyperlink" Target="https://regulafalsi.fandom.com/wiki/Application#:~:text=Modification%20of%20the%20Regula%20Falsi,found%20in%20industrial%20point%20sources." TargetMode="Externa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hyperlink" Target="https://iq.opengenus.org/regula-falsi-method/" TargetMode="External"/><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3.gif"/><Relationship Id="rId4" Type="http://schemas.openxmlformats.org/officeDocument/2006/relationships/hyperlink" Target="https://www.youtube.com/watch?v=pg1I8AG59Ik"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4.gif"/><Relationship Id="rId1" Type="http://schemas.openxmlformats.org/officeDocument/2006/relationships/slideLayout" Target="../slideLayouts/slideLayout2.xml"/><Relationship Id="rId5" Type="http://schemas.openxmlformats.org/officeDocument/2006/relationships/hyperlink" Target="https://iq.opengenus.org/regula-falsi-method/" TargetMode="External"/><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428669" y="1600201"/>
            <a:ext cx="8329031" cy="1684784"/>
          </a:xfrm>
        </p:spPr>
        <p:txBody>
          <a:bodyPr/>
          <a:lstStyle/>
          <a:p>
            <a:r>
              <a:rPr lang="en-US" dirty="0"/>
              <a:t>Numerical Solution of an Equation</a:t>
            </a:r>
          </a:p>
        </p:txBody>
      </p:sp>
      <p:sp>
        <p:nvSpPr>
          <p:cNvPr id="3" name="Subtitle 2"/>
          <p:cNvSpPr>
            <a:spLocks noGrp="1"/>
          </p:cNvSpPr>
          <p:nvPr>
            <p:ph type="subTitle" idx="1"/>
          </p:nvPr>
        </p:nvSpPr>
        <p:spPr/>
        <p:txBody>
          <a:bodyPr/>
          <a:lstStyle/>
          <a:p>
            <a:r>
              <a:rPr lang="en-US" dirty="0"/>
              <a:t>Method Of False Position</a:t>
            </a:r>
          </a:p>
        </p:txBody>
      </p:sp>
    </p:spTree>
    <p:extLst>
      <p:ext uri="{BB962C8B-B14F-4D97-AF65-F5344CB8AC3E}">
        <p14:creationId xmlns:p14="http://schemas.microsoft.com/office/powerpoint/2010/main" val="5067614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Iteration Process Example</a:t>
            </a:r>
          </a:p>
        </p:txBody>
      </p:sp>
    </p:spTree>
    <p:extLst>
      <p:ext uri="{BB962C8B-B14F-4D97-AF65-F5344CB8AC3E}">
        <p14:creationId xmlns:p14="http://schemas.microsoft.com/office/powerpoint/2010/main" val="17376992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93437" y="177801"/>
            <a:ext cx="4717000" cy="592672"/>
          </a:xfrm>
        </p:spPr>
        <p:txBody>
          <a:bodyPr/>
          <a:lstStyle/>
          <a:p>
            <a:pPr algn="ctr"/>
            <a:r>
              <a:rPr lang="en-US" dirty="0"/>
              <a:t>Iteration Result Table</a:t>
            </a:r>
          </a:p>
        </p:txBody>
      </p:sp>
      <mc:AlternateContent xmlns:mc="http://schemas.openxmlformats.org/markup-compatibility/2006" xmlns:a14="http://schemas.microsoft.com/office/drawing/2010/main">
        <mc:Choice Requires="a14">
          <p:graphicFrame>
            <p:nvGraphicFramePr>
              <p:cNvPr id="11" name="Content Placeholder 10"/>
              <p:cNvGraphicFramePr>
                <a:graphicFrameLocks noGrp="1"/>
              </p:cNvGraphicFramePr>
              <p:nvPr>
                <p:ph sz="half" idx="1"/>
                <p:extLst>
                  <p:ext uri="{D42A27DB-BD31-4B8C-83A1-F6EECF244321}">
                    <p14:modId xmlns:p14="http://schemas.microsoft.com/office/powerpoint/2010/main" val="3207237431"/>
                  </p:ext>
                </p:extLst>
              </p:nvPr>
            </p:nvGraphicFramePr>
            <p:xfrm>
              <a:off x="1593435" y="3068960"/>
              <a:ext cx="9782803" cy="2849880"/>
            </p:xfrm>
            <a:graphic>
              <a:graphicData uri="http://schemas.openxmlformats.org/drawingml/2006/table">
                <a:tbl>
                  <a:tblPr firstRow="1" bandRow="1">
                    <a:tableStyleId>{073A0DAA-6AF3-43AB-8588-CEC1D06C72B9}</a:tableStyleId>
                  </a:tblPr>
                  <a:tblGrid>
                    <a:gridCol w="1917402">
                      <a:extLst>
                        <a:ext uri="{9D8B030D-6E8A-4147-A177-3AD203B41FA5}">
                          <a16:colId xmlns:a16="http://schemas.microsoft.com/office/drawing/2014/main" val="20000"/>
                        </a:ext>
                      </a:extLst>
                    </a:gridCol>
                    <a:gridCol w="1917402">
                      <a:extLst>
                        <a:ext uri="{9D8B030D-6E8A-4147-A177-3AD203B41FA5}">
                          <a16:colId xmlns:a16="http://schemas.microsoft.com/office/drawing/2014/main" val="20001"/>
                        </a:ext>
                      </a:extLst>
                    </a:gridCol>
                    <a:gridCol w="1917402">
                      <a:extLst>
                        <a:ext uri="{9D8B030D-6E8A-4147-A177-3AD203B41FA5}">
                          <a16:colId xmlns:a16="http://schemas.microsoft.com/office/drawing/2014/main" val="20002"/>
                        </a:ext>
                      </a:extLst>
                    </a:gridCol>
                    <a:gridCol w="1980732">
                      <a:extLst>
                        <a:ext uri="{9D8B030D-6E8A-4147-A177-3AD203B41FA5}">
                          <a16:colId xmlns:a16="http://schemas.microsoft.com/office/drawing/2014/main" val="138358716"/>
                        </a:ext>
                      </a:extLst>
                    </a:gridCol>
                    <a:gridCol w="2049865">
                      <a:extLst>
                        <a:ext uri="{9D8B030D-6E8A-4147-A177-3AD203B41FA5}">
                          <a16:colId xmlns:a16="http://schemas.microsoft.com/office/drawing/2014/main" val="1906429990"/>
                        </a:ext>
                      </a:extLst>
                    </a:gridCol>
                  </a:tblGrid>
                  <a:tr h="552450">
                    <a:tc>
                      <a:txBody>
                        <a:bodyPr/>
                        <a:lstStyle/>
                        <a:p>
                          <a:pPr algn="ctr"/>
                          <a:r>
                            <a:rPr lang="en-MY" b="1" i="0" dirty="0">
                              <a:latin typeface="+mn-lt"/>
                            </a:rPr>
                            <a:t>Number</a:t>
                          </a:r>
                          <a:r>
                            <a:rPr lang="en-MY" b="1" i="0" baseline="0" dirty="0">
                              <a:latin typeface="+mn-lt"/>
                            </a:rPr>
                            <a:t> of Iteration (</a:t>
                          </a:r>
                          <a14:m>
                            <m:oMath xmlns:m="http://schemas.openxmlformats.org/officeDocument/2006/math">
                              <m:r>
                                <a:rPr lang="en-MY" b="1" i="1" smtClean="0">
                                  <a:latin typeface="Cambria Math" panose="02040503050406030204" pitchFamily="18" charset="0"/>
                                </a:rPr>
                                <m:t>𝒏</m:t>
                              </m:r>
                              <m:r>
                                <a:rPr lang="en-MY" b="1" i="1" smtClean="0">
                                  <a:latin typeface="Cambria Math" panose="02040503050406030204" pitchFamily="18" charset="0"/>
                                </a:rPr>
                                <m:t>)</m:t>
                              </m:r>
                            </m:oMath>
                          </a14:m>
                          <a:endParaRPr lang="en-US" dirty="0"/>
                        </a:p>
                      </a:txBody>
                      <a:tcPr anchor="ctr"/>
                    </a:tc>
                    <a:tc>
                      <a:txBody>
                        <a:bodyPr/>
                        <a:lstStyle/>
                        <a:p>
                          <a:pPr algn="ctr"/>
                          <a14:m>
                            <m:oMath xmlns:m="http://schemas.openxmlformats.org/officeDocument/2006/math">
                              <m:r>
                                <a:rPr lang="en-MY" b="1" i="1" smtClean="0">
                                  <a:latin typeface="Cambria Math" panose="02040503050406030204" pitchFamily="18" charset="0"/>
                                </a:rPr>
                                <m:t>𝒂</m:t>
                              </m:r>
                            </m:oMath>
                          </a14:m>
                          <a:r>
                            <a:rPr lang="en-MY" dirty="0"/>
                            <a:t> </a:t>
                          </a:r>
                          <a:endParaRPr lang="en-US" dirty="0"/>
                        </a:p>
                      </a:txBody>
                      <a:tcPr anchor="ctr"/>
                    </a:tc>
                    <a:tc>
                      <a:txBody>
                        <a:bodyPr/>
                        <a:lstStyle/>
                        <a:p>
                          <a:pPr algn="ctr"/>
                          <a14:m>
                            <m:oMathPara xmlns:m="http://schemas.openxmlformats.org/officeDocument/2006/math">
                              <m:oMathParaPr>
                                <m:jc m:val="centerGroup"/>
                              </m:oMathParaPr>
                              <m:oMath xmlns:m="http://schemas.openxmlformats.org/officeDocument/2006/math">
                                <m:r>
                                  <a:rPr lang="en-MY" b="1" i="1" smtClean="0">
                                    <a:latin typeface="Cambria Math" panose="02040503050406030204" pitchFamily="18" charset="0"/>
                                  </a:rPr>
                                  <m:t>𝒃</m:t>
                                </m:r>
                              </m:oMath>
                            </m:oMathPara>
                          </a14:m>
                          <a:endParaRPr lang="en-US" dirty="0"/>
                        </a:p>
                      </a:txBody>
                      <a:tcPr anchor="ctr"/>
                    </a:tc>
                    <a:tc>
                      <a:txBody>
                        <a:bodyPr/>
                        <a:lstStyle/>
                        <a:p>
                          <a:pPr algn="ctr"/>
                          <a14:m>
                            <m:oMath xmlns:m="http://schemas.openxmlformats.org/officeDocument/2006/math">
                              <m:r>
                                <a:rPr lang="en-MY" b="1" i="1" smtClean="0">
                                  <a:latin typeface="Cambria Math" panose="02040503050406030204" pitchFamily="18" charset="0"/>
                                </a:rPr>
                                <m:t>𝒙</m:t>
                              </m:r>
                              <m:r>
                                <a:rPr lang="en-MY" b="1" i="0" smtClean="0">
                                  <a:latin typeface="Cambria Math" panose="02040503050406030204" pitchFamily="18" charset="0"/>
                                </a:rPr>
                                <m:t>−</m:t>
                              </m:r>
                            </m:oMath>
                          </a14:m>
                          <a:r>
                            <a:rPr lang="en-MY" dirty="0"/>
                            <a:t>intercept</a:t>
                          </a:r>
                          <a:br>
                            <a:rPr lang="en-MY" dirty="0"/>
                          </a:br>
                          <a:r>
                            <a:rPr lang="en-MY" dirty="0"/>
                            <a:t>(</a:t>
                          </a:r>
                          <a14:m>
                            <m:oMath xmlns:m="http://schemas.openxmlformats.org/officeDocument/2006/math">
                              <m:r>
                                <a:rPr lang="en-MY" b="1" i="1" smtClean="0">
                                  <a:latin typeface="Cambria Math" panose="02040503050406030204" pitchFamily="18" charset="0"/>
                                </a:rPr>
                                <m:t>𝒄</m:t>
                              </m:r>
                              <m:r>
                                <a:rPr lang="en-MY" b="1" i="1" smtClean="0">
                                  <a:latin typeface="Cambria Math" panose="02040503050406030204" pitchFamily="18" charset="0"/>
                                </a:rPr>
                                <m:t> </m:t>
                              </m:r>
                              <m:r>
                                <a:rPr lang="en-MY" b="1" i="1" smtClean="0">
                                  <a:latin typeface="Cambria Math" panose="02040503050406030204" pitchFamily="18" charset="0"/>
                                </a:rPr>
                                <m:t>𝒐𝒓</m:t>
                              </m:r>
                              <m:r>
                                <a:rPr lang="en-MY" b="1" i="1" smtClean="0">
                                  <a:latin typeface="Cambria Math" panose="02040503050406030204" pitchFamily="18" charset="0"/>
                                </a:rPr>
                                <m:t> </m:t>
                              </m:r>
                              <m:r>
                                <a:rPr lang="en-MY" b="1" i="1" smtClean="0">
                                  <a:latin typeface="Cambria Math" panose="02040503050406030204" pitchFamily="18" charset="0"/>
                                </a:rPr>
                                <m:t>𝒙</m:t>
                              </m:r>
                            </m:oMath>
                          </a14:m>
                          <a:r>
                            <a:rPr lang="en-US" dirty="0"/>
                            <a:t>)</a:t>
                          </a:r>
                        </a:p>
                      </a:txBody>
                      <a:tcPr anchor="ctr"/>
                    </a:tc>
                    <a:tc>
                      <a:txBody>
                        <a:bodyPr/>
                        <a:lstStyle/>
                        <a:p>
                          <a:pPr algn="ctr"/>
                          <a14:m>
                            <m:oMathPara xmlns:m="http://schemas.openxmlformats.org/officeDocument/2006/math">
                              <m:oMathParaPr>
                                <m:jc m:val="centerGroup"/>
                              </m:oMathParaPr>
                              <m:oMath xmlns:m="http://schemas.openxmlformats.org/officeDocument/2006/math">
                                <m:r>
                                  <a:rPr lang="en-MY" b="1" i="1" smtClean="0">
                                    <a:latin typeface="Cambria Math" panose="02040503050406030204" pitchFamily="18" charset="0"/>
                                  </a:rPr>
                                  <m:t>𝒇</m:t>
                                </m:r>
                                <m:r>
                                  <a:rPr lang="en-MY" b="1" i="1" smtClean="0">
                                    <a:latin typeface="Cambria Math" panose="02040503050406030204" pitchFamily="18" charset="0"/>
                                  </a:rPr>
                                  <m:t>(</m:t>
                                </m:r>
                                <m:r>
                                  <a:rPr lang="en-MY" b="1" i="1" smtClean="0">
                                    <a:latin typeface="Cambria Math" panose="02040503050406030204" pitchFamily="18" charset="0"/>
                                  </a:rPr>
                                  <m:t>𝒙</m:t>
                                </m:r>
                                <m:r>
                                  <a:rPr lang="en-MY" b="1" i="1" smtClean="0">
                                    <a:latin typeface="Cambria Math" panose="02040503050406030204" pitchFamily="18" charset="0"/>
                                  </a:rPr>
                                  <m:t>)</m:t>
                                </m:r>
                              </m:oMath>
                            </m:oMathPara>
                          </a14:m>
                          <a:endParaRPr lang="en-US" dirty="0"/>
                        </a:p>
                      </a:txBody>
                      <a:tcPr anchor="ctr"/>
                    </a:tc>
                    <a:extLst>
                      <a:ext uri="{0D108BD9-81ED-4DB2-BD59-A6C34878D82A}">
                        <a16:rowId xmlns:a16="http://schemas.microsoft.com/office/drawing/2014/main" val="10000"/>
                      </a:ext>
                    </a:extLst>
                  </a:tr>
                  <a:tr h="552450">
                    <a:tc>
                      <a:txBody>
                        <a:bodyPr/>
                        <a:lstStyle/>
                        <a:p>
                          <a:pPr algn="ctr"/>
                          <a:r>
                            <a:rPr lang="en-US" dirty="0"/>
                            <a:t>1</a:t>
                          </a:r>
                        </a:p>
                      </a:txBody>
                      <a:tcPr anchor="ctr"/>
                    </a:tc>
                    <a:tc>
                      <a:txBody>
                        <a:bodyPr/>
                        <a:lstStyle/>
                        <a:p>
                          <a:pPr algn="ctr"/>
                          <a:r>
                            <a:rPr lang="en-US" dirty="0"/>
                            <a:t>0.5</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f>
                                <m:fPr>
                                  <m:ctrlPr>
                                    <a:rPr lang="en-MY" i="1" smtClean="0">
                                      <a:latin typeface="Cambria Math" panose="02040503050406030204" pitchFamily="18" charset="0"/>
                                    </a:rPr>
                                  </m:ctrlPr>
                                </m:fPr>
                                <m:num>
                                  <m:r>
                                    <a:rPr lang="en-MY" i="1">
                                      <a:latin typeface="Cambria Math" panose="02040503050406030204" pitchFamily="18" charset="0"/>
                                    </a:rPr>
                                    <m:t>𝜋</m:t>
                                  </m:r>
                                </m:num>
                                <m:den>
                                  <m:r>
                                    <a:rPr lang="en-MY" i="1">
                                      <a:latin typeface="Cambria Math" panose="02040503050406030204" pitchFamily="18" charset="0"/>
                                    </a:rPr>
                                    <m:t>4</m:t>
                                  </m:r>
                                </m:den>
                              </m:f>
                              <m:r>
                                <a:rPr lang="en-MY" i="1">
                                  <a:solidFill>
                                    <a:schemeClr val="dk1"/>
                                  </a:solidFill>
                                  <a:latin typeface="Cambria Math" panose="02040503050406030204" pitchFamily="18" charset="0"/>
                                </a:rPr>
                                <m:t>≈</m:t>
                              </m:r>
                            </m:oMath>
                          </a14:m>
                          <a:r>
                            <a:rPr lang="en-US" dirty="0"/>
                            <a:t> 0.78540</a:t>
                          </a:r>
                        </a:p>
                      </a:txBody>
                      <a:tcPr anchor="ctr"/>
                    </a:tc>
                    <a:tc>
                      <a:txBody>
                        <a:bodyPr/>
                        <a:lstStyle/>
                        <a:p>
                          <a:pPr algn="ctr"/>
                          <a:r>
                            <a:rPr lang="en-US" dirty="0"/>
                            <a:t>0.73638</a:t>
                          </a:r>
                        </a:p>
                      </a:txBody>
                      <a:tcPr anchor="ctr"/>
                    </a:tc>
                    <a:tc>
                      <a:txBody>
                        <a:bodyPr/>
                        <a:lstStyle/>
                        <a:p>
                          <a:pPr algn="ctr"/>
                          <a:r>
                            <a:rPr lang="en-US" dirty="0"/>
                            <a:t>4.51772E-03</a:t>
                          </a:r>
                        </a:p>
                      </a:txBody>
                      <a:tcPr anchor="ctr"/>
                    </a:tc>
                    <a:extLst>
                      <a:ext uri="{0D108BD9-81ED-4DB2-BD59-A6C34878D82A}">
                        <a16:rowId xmlns:a16="http://schemas.microsoft.com/office/drawing/2014/main" val="10001"/>
                      </a:ext>
                    </a:extLst>
                  </a:tr>
                  <a:tr h="552450">
                    <a:tc>
                      <a:txBody>
                        <a:bodyPr/>
                        <a:lstStyle/>
                        <a:p>
                          <a:pPr algn="ctr"/>
                          <a:r>
                            <a:rPr lang="en-US" dirty="0"/>
                            <a:t>2</a:t>
                          </a:r>
                        </a:p>
                      </a:txBody>
                      <a:tcPr anchor="ctr"/>
                    </a:tc>
                    <a:tc>
                      <a:txBody>
                        <a:bodyPr/>
                        <a:lstStyle/>
                        <a:p>
                          <a:pPr algn="ctr"/>
                          <a:r>
                            <a:rPr lang="en-US" dirty="0"/>
                            <a:t>0.73638</a:t>
                          </a:r>
                        </a:p>
                      </a:txBody>
                      <a:tcPr anchor="ctr"/>
                    </a:tc>
                    <a:tc>
                      <a:txBody>
                        <a:bodyPr/>
                        <a:lstStyle/>
                        <a:p>
                          <a:pPr algn="ctr"/>
                          <a:r>
                            <a:rPr lang="en-US" dirty="0"/>
                            <a:t>0.78540</a:t>
                          </a:r>
                        </a:p>
                      </a:txBody>
                      <a:tcPr anchor="ctr"/>
                    </a:tc>
                    <a:tc>
                      <a:txBody>
                        <a:bodyPr/>
                        <a:lstStyle/>
                        <a:p>
                          <a:pPr algn="ctr"/>
                          <a:r>
                            <a:rPr lang="en-US" dirty="0"/>
                            <a:t>0.73906</a:t>
                          </a:r>
                        </a:p>
                      </a:txBody>
                      <a:tcPr anchor="ctr"/>
                    </a:tc>
                    <a:tc>
                      <a:txBody>
                        <a:bodyPr/>
                        <a:lstStyle/>
                        <a:p>
                          <a:pPr algn="ctr"/>
                          <a:r>
                            <a:rPr lang="en-US" dirty="0"/>
                            <a:t>4.51772E-05</a:t>
                          </a:r>
                        </a:p>
                      </a:txBody>
                      <a:tcPr anchor="ctr"/>
                    </a:tc>
                    <a:extLst>
                      <a:ext uri="{0D108BD9-81ED-4DB2-BD59-A6C34878D82A}">
                        <a16:rowId xmlns:a16="http://schemas.microsoft.com/office/drawing/2014/main" val="10002"/>
                      </a:ext>
                    </a:extLst>
                  </a:tr>
                  <a:tr h="552450">
                    <a:tc>
                      <a:txBody>
                        <a:bodyPr/>
                        <a:lstStyle/>
                        <a:p>
                          <a:pPr algn="ctr"/>
                          <a:r>
                            <a:rPr lang="en-US" dirty="0"/>
                            <a:t>3</a:t>
                          </a:r>
                        </a:p>
                      </a:txBody>
                      <a:tcPr anchor="ctr"/>
                    </a:tc>
                    <a:tc>
                      <a:txBody>
                        <a:bodyPr/>
                        <a:lstStyle/>
                        <a:p>
                          <a:pPr algn="ctr"/>
                          <a:r>
                            <a:rPr lang="en-US" dirty="0"/>
                            <a:t>0.73906</a:t>
                          </a:r>
                        </a:p>
                      </a:txBody>
                      <a:tcPr anchor="ctr"/>
                    </a:tc>
                    <a:tc>
                      <a:txBody>
                        <a:bodyPr/>
                        <a:lstStyle/>
                        <a:p>
                          <a:pPr algn="ctr"/>
                          <a:r>
                            <a:rPr lang="en-US" dirty="0"/>
                            <a:t>0.78540</a:t>
                          </a:r>
                        </a:p>
                      </a:txBody>
                      <a:tcPr anchor="ctr"/>
                    </a:tc>
                    <a:tc>
                      <a:txBody>
                        <a:bodyPr/>
                        <a:lstStyle/>
                        <a:p>
                          <a:pPr algn="ctr"/>
                          <a:r>
                            <a:rPr lang="en-US" dirty="0"/>
                            <a:t>0.73908</a:t>
                          </a:r>
                        </a:p>
                      </a:txBody>
                      <a:tcPr anchor="ctr"/>
                    </a:tc>
                    <a:tc>
                      <a:txBody>
                        <a:bodyPr/>
                        <a:lstStyle/>
                        <a:p>
                          <a:pPr algn="ctr"/>
                          <a:r>
                            <a:rPr lang="en-US" dirty="0"/>
                            <a:t>4.50872E-07</a:t>
                          </a:r>
                        </a:p>
                      </a:txBody>
                      <a:tcPr anchor="ctr"/>
                    </a:tc>
                    <a:extLst>
                      <a:ext uri="{0D108BD9-81ED-4DB2-BD59-A6C34878D82A}">
                        <a16:rowId xmlns:a16="http://schemas.microsoft.com/office/drawing/2014/main" val="10003"/>
                      </a:ext>
                    </a:extLst>
                  </a:tr>
                  <a:tr h="552450">
                    <a:tc>
                      <a:txBody>
                        <a:bodyPr/>
                        <a:lstStyle/>
                        <a:p>
                          <a:pPr algn="ctr"/>
                          <a:r>
                            <a:rPr lang="en-US" dirty="0"/>
                            <a:t>4</a:t>
                          </a:r>
                        </a:p>
                      </a:txBody>
                      <a:tcPr anchor="ctr"/>
                    </a:tc>
                    <a:tc>
                      <a:txBody>
                        <a:bodyPr/>
                        <a:lstStyle/>
                        <a:p>
                          <a:pPr algn="ctr"/>
                          <a:r>
                            <a:rPr lang="en-US" dirty="0"/>
                            <a:t>0.73908</a:t>
                          </a:r>
                        </a:p>
                      </a:txBody>
                      <a:tcPr anchor="ctr"/>
                    </a:tc>
                    <a:tc>
                      <a:txBody>
                        <a:bodyPr/>
                        <a:lstStyle/>
                        <a:p>
                          <a:pPr algn="ctr"/>
                          <a:r>
                            <a:rPr lang="en-US" dirty="0"/>
                            <a:t>0.78540</a:t>
                          </a:r>
                        </a:p>
                      </a:txBody>
                      <a:tcPr anchor="ctr"/>
                    </a:tc>
                    <a:tc>
                      <a:txBody>
                        <a:bodyPr/>
                        <a:lstStyle/>
                        <a:p>
                          <a:pPr algn="ctr"/>
                          <a:r>
                            <a:rPr lang="en-US" dirty="0"/>
                            <a:t>0.73909</a:t>
                          </a:r>
                        </a:p>
                      </a:txBody>
                      <a:tcPr anchor="ctr"/>
                    </a:tc>
                    <a:tc>
                      <a:txBody>
                        <a:bodyPr/>
                        <a:lstStyle/>
                        <a:p>
                          <a:pPr algn="ctr"/>
                          <a:r>
                            <a:rPr lang="en-US" dirty="0"/>
                            <a:t>4.50872E-07</a:t>
                          </a:r>
                        </a:p>
                      </a:txBody>
                      <a:tcPr anchor="ctr"/>
                    </a:tc>
                    <a:extLst>
                      <a:ext uri="{0D108BD9-81ED-4DB2-BD59-A6C34878D82A}">
                        <a16:rowId xmlns:a16="http://schemas.microsoft.com/office/drawing/2014/main" val="2716947504"/>
                      </a:ext>
                    </a:extLst>
                  </a:tr>
                </a:tbl>
              </a:graphicData>
            </a:graphic>
          </p:graphicFrame>
        </mc:Choice>
        <mc:Fallback xmlns="">
          <p:graphicFrame>
            <p:nvGraphicFramePr>
              <p:cNvPr id="11" name="Content Placeholder 10"/>
              <p:cNvGraphicFramePr>
                <a:graphicFrameLocks noGrp="1"/>
              </p:cNvGraphicFramePr>
              <p:nvPr>
                <p:ph sz="half" idx="1"/>
                <p:extLst>
                  <p:ext uri="{D42A27DB-BD31-4B8C-83A1-F6EECF244321}">
                    <p14:modId xmlns:p14="http://schemas.microsoft.com/office/powerpoint/2010/main" val="3207237431"/>
                  </p:ext>
                </p:extLst>
              </p:nvPr>
            </p:nvGraphicFramePr>
            <p:xfrm>
              <a:off x="1593435" y="3068960"/>
              <a:ext cx="9782803" cy="2849880"/>
            </p:xfrm>
            <a:graphic>
              <a:graphicData uri="http://schemas.openxmlformats.org/drawingml/2006/table">
                <a:tbl>
                  <a:tblPr firstRow="1" bandRow="1">
                    <a:tableStyleId>{073A0DAA-6AF3-43AB-8588-CEC1D06C72B9}</a:tableStyleId>
                  </a:tblPr>
                  <a:tblGrid>
                    <a:gridCol w="1917402">
                      <a:extLst>
                        <a:ext uri="{9D8B030D-6E8A-4147-A177-3AD203B41FA5}">
                          <a16:colId xmlns:a16="http://schemas.microsoft.com/office/drawing/2014/main" val="20000"/>
                        </a:ext>
                      </a:extLst>
                    </a:gridCol>
                    <a:gridCol w="1917402">
                      <a:extLst>
                        <a:ext uri="{9D8B030D-6E8A-4147-A177-3AD203B41FA5}">
                          <a16:colId xmlns:a16="http://schemas.microsoft.com/office/drawing/2014/main" val="20001"/>
                        </a:ext>
                      </a:extLst>
                    </a:gridCol>
                    <a:gridCol w="1917402">
                      <a:extLst>
                        <a:ext uri="{9D8B030D-6E8A-4147-A177-3AD203B41FA5}">
                          <a16:colId xmlns:a16="http://schemas.microsoft.com/office/drawing/2014/main" val="20002"/>
                        </a:ext>
                      </a:extLst>
                    </a:gridCol>
                    <a:gridCol w="1980732">
                      <a:extLst>
                        <a:ext uri="{9D8B030D-6E8A-4147-A177-3AD203B41FA5}">
                          <a16:colId xmlns:a16="http://schemas.microsoft.com/office/drawing/2014/main" val="138358716"/>
                        </a:ext>
                      </a:extLst>
                    </a:gridCol>
                    <a:gridCol w="2049865">
                      <a:extLst>
                        <a:ext uri="{9D8B030D-6E8A-4147-A177-3AD203B41FA5}">
                          <a16:colId xmlns:a16="http://schemas.microsoft.com/office/drawing/2014/main" val="1906429990"/>
                        </a:ext>
                      </a:extLst>
                    </a:gridCol>
                  </a:tblGrid>
                  <a:tr h="640080">
                    <a:tc>
                      <a:txBody>
                        <a:bodyPr/>
                        <a:lstStyle/>
                        <a:p>
                          <a:endParaRPr lang="en-US"/>
                        </a:p>
                      </a:txBody>
                      <a:tcPr anchor="ctr">
                        <a:blipFill>
                          <a:blip r:embed="rId2"/>
                          <a:stretch>
                            <a:fillRect l="-317" t="-5714" r="-411111" b="-348571"/>
                          </a:stretch>
                        </a:blipFill>
                      </a:tcPr>
                    </a:tc>
                    <a:tc>
                      <a:txBody>
                        <a:bodyPr/>
                        <a:lstStyle/>
                        <a:p>
                          <a:endParaRPr lang="en-US"/>
                        </a:p>
                      </a:txBody>
                      <a:tcPr anchor="ctr">
                        <a:blipFill>
                          <a:blip r:embed="rId2"/>
                          <a:stretch>
                            <a:fillRect l="-100317" t="-5714" r="-311111" b="-348571"/>
                          </a:stretch>
                        </a:blipFill>
                      </a:tcPr>
                    </a:tc>
                    <a:tc>
                      <a:txBody>
                        <a:bodyPr/>
                        <a:lstStyle/>
                        <a:p>
                          <a:endParaRPr lang="en-US"/>
                        </a:p>
                      </a:txBody>
                      <a:tcPr anchor="ctr">
                        <a:blipFill>
                          <a:blip r:embed="rId2"/>
                          <a:stretch>
                            <a:fillRect l="-200955" t="-5714" r="-212102" b="-348571"/>
                          </a:stretch>
                        </a:blipFill>
                      </a:tcPr>
                    </a:tc>
                    <a:tc>
                      <a:txBody>
                        <a:bodyPr/>
                        <a:lstStyle/>
                        <a:p>
                          <a:endParaRPr lang="en-US"/>
                        </a:p>
                      </a:txBody>
                      <a:tcPr anchor="ctr">
                        <a:blipFill>
                          <a:blip r:embed="rId2"/>
                          <a:stretch>
                            <a:fillRect l="-290769" t="-5714" r="-104923" b="-348571"/>
                          </a:stretch>
                        </a:blipFill>
                      </a:tcPr>
                    </a:tc>
                    <a:tc>
                      <a:txBody>
                        <a:bodyPr/>
                        <a:lstStyle/>
                        <a:p>
                          <a:endParaRPr lang="en-US"/>
                        </a:p>
                      </a:txBody>
                      <a:tcPr anchor="ctr">
                        <a:blipFill>
                          <a:blip r:embed="rId2"/>
                          <a:stretch>
                            <a:fillRect l="-376855" t="-5714" r="-1187" b="-348571"/>
                          </a:stretch>
                        </a:blipFill>
                      </a:tcPr>
                    </a:tc>
                    <a:extLst>
                      <a:ext uri="{0D108BD9-81ED-4DB2-BD59-A6C34878D82A}">
                        <a16:rowId xmlns:a16="http://schemas.microsoft.com/office/drawing/2014/main" val="10000"/>
                      </a:ext>
                    </a:extLst>
                  </a:tr>
                  <a:tr h="552450">
                    <a:tc>
                      <a:txBody>
                        <a:bodyPr/>
                        <a:lstStyle/>
                        <a:p>
                          <a:pPr algn="ctr"/>
                          <a:r>
                            <a:rPr lang="en-US" dirty="0"/>
                            <a:t>1</a:t>
                          </a:r>
                        </a:p>
                      </a:txBody>
                      <a:tcPr anchor="ctr"/>
                    </a:tc>
                    <a:tc>
                      <a:txBody>
                        <a:bodyPr/>
                        <a:lstStyle/>
                        <a:p>
                          <a:pPr algn="ctr"/>
                          <a:r>
                            <a:rPr lang="en-US" dirty="0"/>
                            <a:t>0.5</a:t>
                          </a:r>
                        </a:p>
                      </a:txBody>
                      <a:tcPr anchor="ctr"/>
                    </a:tc>
                    <a:tc>
                      <a:txBody>
                        <a:bodyPr/>
                        <a:lstStyle/>
                        <a:p>
                          <a:endParaRPr lang="en-US"/>
                        </a:p>
                      </a:txBody>
                      <a:tcPr anchor="ctr">
                        <a:blipFill>
                          <a:blip r:embed="rId2"/>
                          <a:stretch>
                            <a:fillRect l="-200955" t="-121978" r="-212102" b="-302198"/>
                          </a:stretch>
                        </a:blipFill>
                      </a:tcPr>
                    </a:tc>
                    <a:tc>
                      <a:txBody>
                        <a:bodyPr/>
                        <a:lstStyle/>
                        <a:p>
                          <a:pPr algn="ctr"/>
                          <a:r>
                            <a:rPr lang="en-US" dirty="0"/>
                            <a:t>0.73638</a:t>
                          </a:r>
                        </a:p>
                      </a:txBody>
                      <a:tcPr anchor="ctr"/>
                    </a:tc>
                    <a:tc>
                      <a:txBody>
                        <a:bodyPr/>
                        <a:lstStyle/>
                        <a:p>
                          <a:pPr algn="ctr"/>
                          <a:r>
                            <a:rPr lang="en-US" dirty="0"/>
                            <a:t>4.51772E-03</a:t>
                          </a:r>
                        </a:p>
                      </a:txBody>
                      <a:tcPr anchor="ctr"/>
                    </a:tc>
                    <a:extLst>
                      <a:ext uri="{0D108BD9-81ED-4DB2-BD59-A6C34878D82A}">
                        <a16:rowId xmlns:a16="http://schemas.microsoft.com/office/drawing/2014/main" val="10001"/>
                      </a:ext>
                    </a:extLst>
                  </a:tr>
                  <a:tr h="552450">
                    <a:tc>
                      <a:txBody>
                        <a:bodyPr/>
                        <a:lstStyle/>
                        <a:p>
                          <a:pPr algn="ctr"/>
                          <a:r>
                            <a:rPr lang="en-US" dirty="0"/>
                            <a:t>2</a:t>
                          </a:r>
                        </a:p>
                      </a:txBody>
                      <a:tcPr anchor="ctr"/>
                    </a:tc>
                    <a:tc>
                      <a:txBody>
                        <a:bodyPr/>
                        <a:lstStyle/>
                        <a:p>
                          <a:pPr algn="ctr"/>
                          <a:r>
                            <a:rPr lang="en-US" dirty="0"/>
                            <a:t>0.73638</a:t>
                          </a:r>
                        </a:p>
                      </a:txBody>
                      <a:tcPr anchor="ctr"/>
                    </a:tc>
                    <a:tc>
                      <a:txBody>
                        <a:bodyPr/>
                        <a:lstStyle/>
                        <a:p>
                          <a:pPr algn="ctr"/>
                          <a:r>
                            <a:rPr lang="en-US" dirty="0"/>
                            <a:t>0.78540</a:t>
                          </a:r>
                        </a:p>
                      </a:txBody>
                      <a:tcPr anchor="ctr"/>
                    </a:tc>
                    <a:tc>
                      <a:txBody>
                        <a:bodyPr/>
                        <a:lstStyle/>
                        <a:p>
                          <a:pPr algn="ctr"/>
                          <a:r>
                            <a:rPr lang="en-US" dirty="0"/>
                            <a:t>0.73906</a:t>
                          </a:r>
                        </a:p>
                      </a:txBody>
                      <a:tcPr anchor="ctr"/>
                    </a:tc>
                    <a:tc>
                      <a:txBody>
                        <a:bodyPr/>
                        <a:lstStyle/>
                        <a:p>
                          <a:pPr algn="ctr"/>
                          <a:r>
                            <a:rPr lang="en-US" dirty="0"/>
                            <a:t>4.51772E-05</a:t>
                          </a:r>
                        </a:p>
                      </a:txBody>
                      <a:tcPr anchor="ctr"/>
                    </a:tc>
                    <a:extLst>
                      <a:ext uri="{0D108BD9-81ED-4DB2-BD59-A6C34878D82A}">
                        <a16:rowId xmlns:a16="http://schemas.microsoft.com/office/drawing/2014/main" val="10002"/>
                      </a:ext>
                    </a:extLst>
                  </a:tr>
                  <a:tr h="552450">
                    <a:tc>
                      <a:txBody>
                        <a:bodyPr/>
                        <a:lstStyle/>
                        <a:p>
                          <a:pPr algn="ctr"/>
                          <a:r>
                            <a:rPr lang="en-US" dirty="0"/>
                            <a:t>3</a:t>
                          </a:r>
                        </a:p>
                      </a:txBody>
                      <a:tcPr anchor="ctr"/>
                    </a:tc>
                    <a:tc>
                      <a:txBody>
                        <a:bodyPr/>
                        <a:lstStyle/>
                        <a:p>
                          <a:pPr algn="ctr"/>
                          <a:r>
                            <a:rPr lang="en-US" dirty="0"/>
                            <a:t>0.73906</a:t>
                          </a:r>
                        </a:p>
                      </a:txBody>
                      <a:tcPr anchor="ctr"/>
                    </a:tc>
                    <a:tc>
                      <a:txBody>
                        <a:bodyPr/>
                        <a:lstStyle/>
                        <a:p>
                          <a:pPr algn="ctr"/>
                          <a:r>
                            <a:rPr lang="en-US" dirty="0"/>
                            <a:t>0.78540</a:t>
                          </a:r>
                        </a:p>
                      </a:txBody>
                      <a:tcPr anchor="ctr"/>
                    </a:tc>
                    <a:tc>
                      <a:txBody>
                        <a:bodyPr/>
                        <a:lstStyle/>
                        <a:p>
                          <a:pPr algn="ctr"/>
                          <a:r>
                            <a:rPr lang="en-US" dirty="0"/>
                            <a:t>0.73908</a:t>
                          </a:r>
                        </a:p>
                      </a:txBody>
                      <a:tcPr anchor="ctr"/>
                    </a:tc>
                    <a:tc>
                      <a:txBody>
                        <a:bodyPr/>
                        <a:lstStyle/>
                        <a:p>
                          <a:pPr algn="ctr"/>
                          <a:r>
                            <a:rPr lang="en-US" dirty="0"/>
                            <a:t>4.50872E-07</a:t>
                          </a:r>
                        </a:p>
                      </a:txBody>
                      <a:tcPr anchor="ctr"/>
                    </a:tc>
                    <a:extLst>
                      <a:ext uri="{0D108BD9-81ED-4DB2-BD59-A6C34878D82A}">
                        <a16:rowId xmlns:a16="http://schemas.microsoft.com/office/drawing/2014/main" val="10003"/>
                      </a:ext>
                    </a:extLst>
                  </a:tr>
                  <a:tr h="552450">
                    <a:tc>
                      <a:txBody>
                        <a:bodyPr/>
                        <a:lstStyle/>
                        <a:p>
                          <a:pPr algn="ctr"/>
                          <a:r>
                            <a:rPr lang="en-US" dirty="0"/>
                            <a:t>4</a:t>
                          </a:r>
                        </a:p>
                      </a:txBody>
                      <a:tcPr anchor="ctr"/>
                    </a:tc>
                    <a:tc>
                      <a:txBody>
                        <a:bodyPr/>
                        <a:lstStyle/>
                        <a:p>
                          <a:pPr algn="ctr"/>
                          <a:r>
                            <a:rPr lang="en-US" dirty="0"/>
                            <a:t>0.73908</a:t>
                          </a:r>
                        </a:p>
                      </a:txBody>
                      <a:tcPr anchor="ctr"/>
                    </a:tc>
                    <a:tc>
                      <a:txBody>
                        <a:bodyPr/>
                        <a:lstStyle/>
                        <a:p>
                          <a:pPr algn="ctr"/>
                          <a:r>
                            <a:rPr lang="en-US" dirty="0"/>
                            <a:t>0.78540</a:t>
                          </a:r>
                        </a:p>
                      </a:txBody>
                      <a:tcPr anchor="ctr"/>
                    </a:tc>
                    <a:tc>
                      <a:txBody>
                        <a:bodyPr/>
                        <a:lstStyle/>
                        <a:p>
                          <a:pPr algn="ctr"/>
                          <a:r>
                            <a:rPr lang="en-US" dirty="0"/>
                            <a:t>0.73909</a:t>
                          </a:r>
                        </a:p>
                      </a:txBody>
                      <a:tcPr anchor="ctr"/>
                    </a:tc>
                    <a:tc>
                      <a:txBody>
                        <a:bodyPr/>
                        <a:lstStyle/>
                        <a:p>
                          <a:pPr algn="ctr"/>
                          <a:r>
                            <a:rPr lang="en-US" dirty="0"/>
                            <a:t>4.50872E-07</a:t>
                          </a:r>
                        </a:p>
                      </a:txBody>
                      <a:tcPr anchor="ctr"/>
                    </a:tc>
                    <a:extLst>
                      <a:ext uri="{0D108BD9-81ED-4DB2-BD59-A6C34878D82A}">
                        <a16:rowId xmlns:a16="http://schemas.microsoft.com/office/drawing/2014/main" val="2716947504"/>
                      </a:ext>
                    </a:extLst>
                  </a:tr>
                </a:tbl>
              </a:graphicData>
            </a:graphic>
          </p:graphicFrame>
        </mc:Fallback>
      </mc:AlternateContent>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A9D27D2C-0A6D-4849-8771-E4F28FDA323C}"/>
                  </a:ext>
                </a:extLst>
              </p:cNvPr>
              <p:cNvSpPr/>
              <p:nvPr/>
            </p:nvSpPr>
            <p:spPr>
              <a:xfrm>
                <a:off x="1845941" y="1556792"/>
                <a:ext cx="9530296" cy="1287147"/>
              </a:xfrm>
              <a:prstGeom prst="rect">
                <a:avLst/>
              </a:prstGeom>
            </p:spPr>
            <p:txBody>
              <a:bodyPr wrap="square">
                <a:spAutoFit/>
              </a:bodyPr>
              <a:lstStyle/>
              <a:p>
                <a:r>
                  <a:rPr lang="en-MY" dirty="0"/>
                  <a:t>Use method of false position to find the root of </a:t>
                </a:r>
                <a14:m>
                  <m:oMath xmlns:m="http://schemas.openxmlformats.org/officeDocument/2006/math">
                    <m:func>
                      <m:funcPr>
                        <m:ctrlPr>
                          <a:rPr lang="en-MY" b="0" i="1" smtClean="0">
                            <a:latin typeface="Cambria Math" panose="02040503050406030204" pitchFamily="18" charset="0"/>
                          </a:rPr>
                        </m:ctrlPr>
                      </m:funcPr>
                      <m:fName>
                        <m:r>
                          <a:rPr lang="en-MY" i="1">
                            <a:latin typeface="Cambria Math" panose="02040503050406030204" pitchFamily="18" charset="0"/>
                          </a:rPr>
                          <m:t>𝑓</m:t>
                        </m:r>
                        <m:d>
                          <m:dPr>
                            <m:ctrlPr>
                              <a:rPr lang="en-MY" i="1">
                                <a:latin typeface="Cambria Math" panose="02040503050406030204" pitchFamily="18" charset="0"/>
                              </a:rPr>
                            </m:ctrlPr>
                          </m:dPr>
                          <m:e>
                            <m:r>
                              <a:rPr lang="en-MY" b="0" i="1" smtClean="0">
                                <a:latin typeface="Cambria Math" panose="02040503050406030204" pitchFamily="18" charset="0"/>
                              </a:rPr>
                              <m:t>𝑥</m:t>
                            </m:r>
                          </m:e>
                        </m:d>
                        <m:r>
                          <a:rPr lang="en-MY" b="0" i="0" smtClean="0">
                            <a:latin typeface="Cambria Math" panose="02040503050406030204" pitchFamily="18" charset="0"/>
                          </a:rPr>
                          <m:t>=</m:t>
                        </m:r>
                        <m:r>
                          <m:rPr>
                            <m:sty m:val="p"/>
                          </m:rPr>
                          <a:rPr lang="en-MY" b="0" i="0" smtClean="0">
                            <a:latin typeface="Cambria Math" panose="02040503050406030204" pitchFamily="18" charset="0"/>
                          </a:rPr>
                          <m:t>cos</m:t>
                        </m:r>
                      </m:fName>
                      <m:e>
                        <m:r>
                          <a:rPr lang="en-MY" b="0" i="1" smtClean="0">
                            <a:latin typeface="Cambria Math" panose="02040503050406030204" pitchFamily="18" charset="0"/>
                          </a:rPr>
                          <m:t>𝑥</m:t>
                        </m:r>
                        <m:r>
                          <a:rPr lang="en-MY" b="0" i="1" smtClean="0">
                            <a:latin typeface="Cambria Math" panose="02040503050406030204" pitchFamily="18" charset="0"/>
                          </a:rPr>
                          <m:t> −</m:t>
                        </m:r>
                        <m:r>
                          <a:rPr lang="en-MY" b="0" i="1" smtClean="0">
                            <a:latin typeface="Cambria Math" panose="02040503050406030204" pitchFamily="18" charset="0"/>
                          </a:rPr>
                          <m:t>𝑥</m:t>
                        </m:r>
                      </m:e>
                    </m:func>
                  </m:oMath>
                </a14:m>
                <a:br>
                  <a:rPr lang="en-MY" b="0" dirty="0"/>
                </a:br>
                <a:r>
                  <a:rPr lang="en-MY" b="0" dirty="0"/>
                  <a:t>Use Initial Approximation of </a:t>
                </a:r>
                <a14:m>
                  <m:oMath xmlns:m="http://schemas.openxmlformats.org/officeDocument/2006/math">
                    <m:r>
                      <a:rPr lang="en-MY" i="1">
                        <a:latin typeface="Cambria Math" panose="02040503050406030204" pitchFamily="18" charset="0"/>
                      </a:rPr>
                      <m:t>𝑎</m:t>
                    </m:r>
                    <m:r>
                      <a:rPr lang="en-MY" b="0" i="1" smtClean="0">
                        <a:latin typeface="Cambria Math" panose="02040503050406030204" pitchFamily="18" charset="0"/>
                      </a:rPr>
                      <m:t>=0.5</m:t>
                    </m:r>
                  </m:oMath>
                </a14:m>
                <a:r>
                  <a:rPr lang="en-MY" dirty="0"/>
                  <a:t> and </a:t>
                </a:r>
                <a14:m>
                  <m:oMath xmlns:m="http://schemas.openxmlformats.org/officeDocument/2006/math">
                    <m:r>
                      <m:rPr>
                        <m:sty m:val="p"/>
                      </m:rPr>
                      <a:rPr lang="en-MY" b="0" i="0" smtClean="0">
                        <a:latin typeface="Cambria Math" panose="02040503050406030204" pitchFamily="18" charset="0"/>
                      </a:rPr>
                      <m:t>b</m:t>
                    </m:r>
                    <m:r>
                      <a:rPr lang="en-MY" b="0" i="0" smtClean="0">
                        <a:latin typeface="Cambria Math" panose="02040503050406030204" pitchFamily="18" charset="0"/>
                      </a:rPr>
                      <m:t> </m:t>
                    </m:r>
                    <m:r>
                      <a:rPr lang="en-MY" i="1">
                        <a:latin typeface="Cambria Math" panose="02040503050406030204" pitchFamily="18" charset="0"/>
                      </a:rPr>
                      <m:t>=</m:t>
                    </m:r>
                    <m:f>
                      <m:fPr>
                        <m:ctrlPr>
                          <a:rPr lang="en-MY" i="1">
                            <a:latin typeface="Cambria Math" panose="02040503050406030204" pitchFamily="18" charset="0"/>
                          </a:rPr>
                        </m:ctrlPr>
                      </m:fPr>
                      <m:num>
                        <m:r>
                          <a:rPr lang="en-MY" i="1">
                            <a:latin typeface="Cambria Math" panose="02040503050406030204" pitchFamily="18" charset="0"/>
                          </a:rPr>
                          <m:t>𝜋</m:t>
                        </m:r>
                      </m:num>
                      <m:den>
                        <m:r>
                          <a:rPr lang="en-MY" i="1">
                            <a:latin typeface="Cambria Math" panose="02040503050406030204" pitchFamily="18" charset="0"/>
                          </a:rPr>
                          <m:t>4</m:t>
                        </m:r>
                      </m:den>
                    </m:f>
                    <m:r>
                      <a:rPr lang="en-MY" i="1">
                        <a:solidFill>
                          <a:schemeClr val="dk1"/>
                        </a:solidFill>
                        <a:latin typeface="Cambria Math" panose="02040503050406030204" pitchFamily="18" charset="0"/>
                      </a:rPr>
                      <m:t>≈</m:t>
                    </m:r>
                    <m:r>
                      <a:rPr lang="en-MY" b="0" i="1" smtClean="0">
                        <a:solidFill>
                          <a:schemeClr val="dk1"/>
                        </a:solidFill>
                        <a:latin typeface="Cambria Math" panose="02040503050406030204" pitchFamily="18" charset="0"/>
                      </a:rPr>
                      <m:t>0.78540</m:t>
                    </m:r>
                  </m:oMath>
                </a14:m>
                <a:endParaRPr lang="en-MY" dirty="0"/>
              </a:p>
              <a:p>
                <a:pPr marL="285750" indent="-285750">
                  <a:buFont typeface="Arial" panose="020B0604020202020204" pitchFamily="34" charset="0"/>
                  <a:buChar char="•"/>
                </a:pPr>
                <a:r>
                  <a:rPr lang="en-MY" dirty="0"/>
                  <a:t>Angle Is In Radian</a:t>
                </a:r>
              </a:p>
              <a:p>
                <a:pPr marL="285750" indent="-285750">
                  <a:buFont typeface="Arial" panose="020B0604020202020204" pitchFamily="34" charset="0"/>
                  <a:buChar char="•"/>
                </a:pPr>
                <a:r>
                  <a:rPr lang="en-MY" dirty="0"/>
                  <a:t>TOL (Convergence Tolerance) = 0.00001, </a:t>
                </a:r>
                <a14:m>
                  <m:oMath xmlns:m="http://schemas.openxmlformats.org/officeDocument/2006/math">
                    <m:r>
                      <a:rPr lang="en-MY" i="1">
                        <a:latin typeface="Cambria Math" panose="02040503050406030204" pitchFamily="18" charset="0"/>
                      </a:rPr>
                      <m:t>𝑎𝑏𝑠</m:t>
                    </m:r>
                    <m:d>
                      <m:dPr>
                        <m:ctrlPr>
                          <a:rPr lang="en-MY" i="1">
                            <a:latin typeface="Cambria Math" panose="02040503050406030204" pitchFamily="18" charset="0"/>
                          </a:rPr>
                        </m:ctrlPr>
                      </m:dPr>
                      <m:e>
                        <m:r>
                          <a:rPr lang="en-MY" i="1">
                            <a:latin typeface="Cambria Math" panose="02040503050406030204" pitchFamily="18" charset="0"/>
                          </a:rPr>
                          <m:t>𝑥</m:t>
                        </m:r>
                        <m:r>
                          <a:rPr lang="en-MY" i="1">
                            <a:latin typeface="Cambria Math" panose="02040503050406030204" pitchFamily="18" charset="0"/>
                          </a:rPr>
                          <m:t>−</m:t>
                        </m:r>
                        <m:r>
                          <a:rPr lang="en-MY" i="1">
                            <a:latin typeface="Cambria Math" panose="02040503050406030204" pitchFamily="18" charset="0"/>
                          </a:rPr>
                          <m:t>𝑎</m:t>
                        </m:r>
                      </m:e>
                    </m:d>
                    <m:r>
                      <a:rPr lang="en-MY" i="1">
                        <a:latin typeface="Cambria Math" panose="02040503050406030204" pitchFamily="18" charset="0"/>
                      </a:rPr>
                      <m:t>&lt;</m:t>
                    </m:r>
                    <m:r>
                      <a:rPr lang="en-MY" i="1">
                        <a:latin typeface="Cambria Math" panose="02040503050406030204" pitchFamily="18" charset="0"/>
                      </a:rPr>
                      <m:t>𝑇𝑂𝐿</m:t>
                    </m:r>
                    <m:r>
                      <a:rPr lang="en-MY" i="1">
                        <a:latin typeface="Cambria Math" panose="02040503050406030204" pitchFamily="18" charset="0"/>
                      </a:rPr>
                      <m:t> </m:t>
                    </m:r>
                    <m:r>
                      <a:rPr lang="en-MY" i="1">
                        <a:latin typeface="Cambria Math" panose="02040503050406030204" pitchFamily="18" charset="0"/>
                      </a:rPr>
                      <m:t>𝑜𝑟</m:t>
                    </m:r>
                    <m:r>
                      <a:rPr lang="en-MY" i="1">
                        <a:latin typeface="Cambria Math" panose="02040503050406030204" pitchFamily="18" charset="0"/>
                      </a:rPr>
                      <m:t> </m:t>
                    </m:r>
                    <m:r>
                      <a:rPr lang="en-MY" i="1">
                        <a:latin typeface="Cambria Math" panose="02040503050406030204" pitchFamily="18" charset="0"/>
                      </a:rPr>
                      <m:t>𝑎𝑏𝑠</m:t>
                    </m:r>
                    <m:d>
                      <m:dPr>
                        <m:ctrlPr>
                          <a:rPr lang="en-MY" i="1">
                            <a:latin typeface="Cambria Math" panose="02040503050406030204" pitchFamily="18" charset="0"/>
                          </a:rPr>
                        </m:ctrlPr>
                      </m:dPr>
                      <m:e>
                        <m:r>
                          <a:rPr lang="en-MY" i="1">
                            <a:latin typeface="Cambria Math" panose="02040503050406030204" pitchFamily="18" charset="0"/>
                          </a:rPr>
                          <m:t>𝑏</m:t>
                        </m:r>
                        <m:r>
                          <a:rPr lang="en-MY" i="1">
                            <a:latin typeface="Cambria Math" panose="02040503050406030204" pitchFamily="18" charset="0"/>
                          </a:rPr>
                          <m:t>−</m:t>
                        </m:r>
                        <m:r>
                          <a:rPr lang="en-MY" i="1">
                            <a:latin typeface="Cambria Math" panose="02040503050406030204" pitchFamily="18" charset="0"/>
                          </a:rPr>
                          <m:t>𝑎</m:t>
                        </m:r>
                      </m:e>
                    </m:d>
                    <m:r>
                      <a:rPr lang="en-MY" i="1">
                        <a:latin typeface="Cambria Math" panose="02040503050406030204" pitchFamily="18" charset="0"/>
                      </a:rPr>
                      <m:t>&lt;</m:t>
                    </m:r>
                    <m:r>
                      <a:rPr lang="en-MY" i="1">
                        <a:latin typeface="Cambria Math" panose="02040503050406030204" pitchFamily="18" charset="0"/>
                      </a:rPr>
                      <m:t>𝑇𝑂𝐿</m:t>
                    </m:r>
                  </m:oMath>
                </a14:m>
                <a:endParaRPr lang="en-MY" dirty="0"/>
              </a:p>
            </p:txBody>
          </p:sp>
        </mc:Choice>
        <mc:Fallback xmlns="">
          <p:sp>
            <p:nvSpPr>
              <p:cNvPr id="5" name="Rectangle 4">
                <a:extLst>
                  <a:ext uri="{FF2B5EF4-FFF2-40B4-BE49-F238E27FC236}">
                    <a16:creationId xmlns:a16="http://schemas.microsoft.com/office/drawing/2014/main" id="{A9D27D2C-0A6D-4849-8771-E4F28FDA323C}"/>
                  </a:ext>
                </a:extLst>
              </p:cNvPr>
              <p:cNvSpPr>
                <a:spLocks noRot="1" noChangeAspect="1" noMove="1" noResize="1" noEditPoints="1" noAdjustHandles="1" noChangeArrowheads="1" noChangeShapeType="1" noTextEdit="1"/>
              </p:cNvSpPr>
              <p:nvPr/>
            </p:nvSpPr>
            <p:spPr>
              <a:xfrm>
                <a:off x="1845941" y="1556792"/>
                <a:ext cx="9530296" cy="1287147"/>
              </a:xfrm>
              <a:prstGeom prst="rect">
                <a:avLst/>
              </a:prstGeom>
              <a:blipFill>
                <a:blip r:embed="rId3"/>
                <a:stretch>
                  <a:fillRect l="-576" t="-2830" b="-5660"/>
                </a:stretch>
              </a:blipFill>
            </p:spPr>
            <p:txBody>
              <a:bodyPr/>
              <a:lstStyle/>
              <a:p>
                <a:r>
                  <a:rPr lang="en-MY">
                    <a:noFill/>
                  </a:rPr>
                  <a:t> </a:t>
                </a:r>
              </a:p>
            </p:txBody>
          </p:sp>
        </mc:Fallback>
      </mc:AlternateContent>
      <p:sp>
        <p:nvSpPr>
          <p:cNvPr id="6" name="TextBox 5">
            <a:extLst>
              <a:ext uri="{FF2B5EF4-FFF2-40B4-BE49-F238E27FC236}">
                <a16:creationId xmlns:a16="http://schemas.microsoft.com/office/drawing/2014/main" id="{D16F7A3E-8DDA-48FD-9470-ACEA566827D4}"/>
              </a:ext>
            </a:extLst>
          </p:cNvPr>
          <p:cNvSpPr txBox="1"/>
          <p:nvPr/>
        </p:nvSpPr>
        <p:spPr>
          <a:xfrm>
            <a:off x="7719713" y="6103940"/>
            <a:ext cx="4266748" cy="369332"/>
          </a:xfrm>
          <a:prstGeom prst="rect">
            <a:avLst/>
          </a:prstGeom>
          <a:noFill/>
        </p:spPr>
        <p:txBody>
          <a:bodyPr wrap="square" rtlCol="0">
            <a:spAutoFit/>
          </a:bodyPr>
          <a:lstStyle/>
          <a:p>
            <a:r>
              <a:rPr lang="en-US" dirty="0"/>
              <a:t>Note: 4.50872E-07 = 0.000000450872</a:t>
            </a:r>
          </a:p>
        </p:txBody>
      </p:sp>
      <p:cxnSp>
        <p:nvCxnSpPr>
          <p:cNvPr id="9" name="Straight Arrow Connector 8">
            <a:extLst>
              <a:ext uri="{FF2B5EF4-FFF2-40B4-BE49-F238E27FC236}">
                <a16:creationId xmlns:a16="http://schemas.microsoft.com/office/drawing/2014/main" id="{6A0F28EC-4F99-4E40-AAA9-57AD8094D00F}"/>
              </a:ext>
            </a:extLst>
          </p:cNvPr>
          <p:cNvCxnSpPr>
            <a:cxnSpLocks/>
          </p:cNvCxnSpPr>
          <p:nvPr/>
        </p:nvCxnSpPr>
        <p:spPr>
          <a:xfrm flipH="1">
            <a:off x="5158308" y="4011274"/>
            <a:ext cx="2267619" cy="53725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365D5325-1550-4B74-AB8A-01ABAEA3CDE1}"/>
              </a:ext>
            </a:extLst>
          </p:cNvPr>
          <p:cNvCxnSpPr>
            <a:cxnSpLocks/>
            <a:endCxn id="11" idx="2"/>
          </p:cNvCxnSpPr>
          <p:nvPr/>
        </p:nvCxnSpPr>
        <p:spPr>
          <a:xfrm flipV="1">
            <a:off x="6473665" y="5918840"/>
            <a:ext cx="11171" cy="370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B3186834-B157-4B41-95A8-D99190D7228B}"/>
              </a:ext>
            </a:extLst>
          </p:cNvPr>
          <p:cNvSpPr txBox="1"/>
          <p:nvPr/>
        </p:nvSpPr>
        <p:spPr>
          <a:xfrm>
            <a:off x="5799045" y="6310868"/>
            <a:ext cx="1371582" cy="369332"/>
          </a:xfrm>
          <a:prstGeom prst="rect">
            <a:avLst/>
          </a:prstGeom>
          <a:noFill/>
          <a:ln>
            <a:solidFill>
              <a:schemeClr val="tx1"/>
            </a:solidFill>
          </a:ln>
        </p:spPr>
        <p:txBody>
          <a:bodyPr wrap="square" rtlCol="0">
            <a:spAutoFit/>
          </a:bodyPr>
          <a:lstStyle/>
          <a:p>
            <a:r>
              <a:rPr lang="en-US" dirty="0"/>
              <a:t>Constant</a:t>
            </a:r>
          </a:p>
        </p:txBody>
      </p:sp>
      <p:cxnSp>
        <p:nvCxnSpPr>
          <p:cNvPr id="20" name="Straight Arrow Connector 19">
            <a:extLst>
              <a:ext uri="{FF2B5EF4-FFF2-40B4-BE49-F238E27FC236}">
                <a16:creationId xmlns:a16="http://schemas.microsoft.com/office/drawing/2014/main" id="{6A8DB3D5-591E-460F-8C33-A7D7302C44CE}"/>
              </a:ext>
            </a:extLst>
          </p:cNvPr>
          <p:cNvCxnSpPr>
            <a:cxnSpLocks/>
          </p:cNvCxnSpPr>
          <p:nvPr/>
        </p:nvCxnSpPr>
        <p:spPr>
          <a:xfrm flipH="1">
            <a:off x="5158308" y="4595261"/>
            <a:ext cx="2267619" cy="53725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329D198B-90D3-4124-AD24-4C21BDCA2621}"/>
              </a:ext>
            </a:extLst>
          </p:cNvPr>
          <p:cNvCxnSpPr>
            <a:cxnSpLocks/>
          </p:cNvCxnSpPr>
          <p:nvPr/>
        </p:nvCxnSpPr>
        <p:spPr>
          <a:xfrm flipH="1">
            <a:off x="5179548" y="5179248"/>
            <a:ext cx="2267619" cy="53725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712F7AF0-4484-4386-B8E3-88D85B559A63}"/>
              </a:ext>
            </a:extLst>
          </p:cNvPr>
          <p:cNvSpPr txBox="1"/>
          <p:nvPr/>
        </p:nvSpPr>
        <p:spPr>
          <a:xfrm>
            <a:off x="1593433" y="6143861"/>
            <a:ext cx="3409687" cy="369332"/>
          </a:xfrm>
          <a:prstGeom prst="rect">
            <a:avLst/>
          </a:prstGeom>
          <a:noFill/>
        </p:spPr>
        <p:txBody>
          <a:bodyPr wrap="square" rtlCol="0">
            <a:spAutoFit/>
          </a:bodyPr>
          <a:lstStyle/>
          <a:p>
            <a:r>
              <a:rPr lang="en-MY" dirty="0"/>
              <a:t>Squeeze From Left Situation</a:t>
            </a:r>
          </a:p>
        </p:txBody>
      </p:sp>
      <mc:AlternateContent xmlns:mc="http://schemas.openxmlformats.org/markup-compatibility/2006" xmlns:a14="http://schemas.microsoft.com/office/drawing/2010/main">
        <mc:Choice Requires="a14">
          <p:sp>
            <p:nvSpPr>
              <p:cNvPr id="26" name="Rectangle 25">
                <a:extLst>
                  <a:ext uri="{FF2B5EF4-FFF2-40B4-BE49-F238E27FC236}">
                    <a16:creationId xmlns:a16="http://schemas.microsoft.com/office/drawing/2014/main" id="{38E2EC42-1E8C-4DD3-AF0A-7E70098B172E}"/>
                  </a:ext>
                </a:extLst>
              </p:cNvPr>
              <p:cNvSpPr/>
              <p:nvPr/>
            </p:nvSpPr>
            <p:spPr>
              <a:xfrm>
                <a:off x="1741294" y="894382"/>
                <a:ext cx="4421285" cy="536237"/>
              </a:xfrm>
              <a:prstGeom prst="rect">
                <a:avLst/>
              </a:prstGeom>
            </p:spPr>
            <p:txBody>
              <a:bodyPr wrap="square">
                <a:spAutoFit/>
              </a:bodyPr>
              <a:lstStyle/>
              <a:p>
                <a:r>
                  <a:rPr lang="en-MY" dirty="0">
                    <a:ea typeface="Calibri" panose="020F0502020204030204" pitchFamily="34" charset="0"/>
                    <a:cs typeface="Times New Roman" panose="02020603050405020304" pitchFamily="18" charset="0"/>
                  </a:rPr>
                  <a:t>Formula For Iteration: </a:t>
                </a:r>
                <a14:m>
                  <m:oMath xmlns:m="http://schemas.openxmlformats.org/officeDocument/2006/math">
                    <m:r>
                      <a:rPr lang="en-MY" i="1">
                        <a:latin typeface="Cambria Math" panose="02040503050406030204" pitchFamily="18" charset="0"/>
                        <a:ea typeface="Calibri" panose="020F0502020204030204" pitchFamily="34" charset="0"/>
                        <a:cs typeface="Times New Roman" panose="02020603050405020304" pitchFamily="18" charset="0"/>
                      </a:rPr>
                      <m:t>𝑐</m:t>
                    </m:r>
                    <m:r>
                      <a:rPr lang="en-MY" i="1">
                        <a:latin typeface="Cambria Math" panose="02040503050406030204" pitchFamily="18" charset="0"/>
                        <a:ea typeface="Calibri" panose="020F0502020204030204" pitchFamily="34" charset="0"/>
                        <a:cs typeface="Times New Roman" panose="02020603050405020304" pitchFamily="18" charset="0"/>
                      </a:rPr>
                      <m:t>=</m:t>
                    </m:r>
                    <m:f>
                      <m:fPr>
                        <m:ctrlPr>
                          <a:rPr lang="en-MY" i="1">
                            <a:latin typeface="Cambria Math" panose="02040503050406030204" pitchFamily="18" charset="0"/>
                            <a:ea typeface="Calibri" panose="020F0502020204030204" pitchFamily="34" charset="0"/>
                            <a:cs typeface="Times New Roman" panose="02020603050405020304" pitchFamily="18" charset="0"/>
                          </a:rPr>
                        </m:ctrlPr>
                      </m:fPr>
                      <m:num>
                        <m:r>
                          <a:rPr lang="en-MY" i="1">
                            <a:latin typeface="Cambria Math" panose="02040503050406030204" pitchFamily="18" charset="0"/>
                            <a:ea typeface="Calibri" panose="020F0502020204030204" pitchFamily="34" charset="0"/>
                            <a:cs typeface="Times New Roman" panose="02020603050405020304" pitchFamily="18" charset="0"/>
                          </a:rPr>
                          <m:t>𝑎𝑓</m:t>
                        </m:r>
                        <m:d>
                          <m:dPr>
                            <m:ctrlPr>
                              <a:rPr lang="en-MY" i="1">
                                <a:latin typeface="Cambria Math" panose="02040503050406030204" pitchFamily="18" charset="0"/>
                                <a:ea typeface="Calibri" panose="020F0502020204030204" pitchFamily="34" charset="0"/>
                                <a:cs typeface="Times New Roman" panose="02020603050405020304" pitchFamily="18" charset="0"/>
                              </a:rPr>
                            </m:ctrlPr>
                          </m:dPr>
                          <m:e>
                            <m:r>
                              <a:rPr lang="en-MY" i="1">
                                <a:latin typeface="Cambria Math" panose="02040503050406030204" pitchFamily="18" charset="0"/>
                                <a:ea typeface="Calibri" panose="020F0502020204030204" pitchFamily="34" charset="0"/>
                                <a:cs typeface="Times New Roman" panose="02020603050405020304" pitchFamily="18" charset="0"/>
                              </a:rPr>
                              <m:t>𝑏</m:t>
                            </m:r>
                          </m:e>
                        </m:d>
                        <m:r>
                          <a:rPr lang="en-MY" i="1">
                            <a:latin typeface="Cambria Math" panose="02040503050406030204" pitchFamily="18" charset="0"/>
                            <a:ea typeface="Calibri" panose="020F0502020204030204" pitchFamily="34" charset="0"/>
                            <a:cs typeface="Times New Roman" panose="02020603050405020304" pitchFamily="18" charset="0"/>
                          </a:rPr>
                          <m:t>−</m:t>
                        </m:r>
                        <m:r>
                          <a:rPr lang="en-MY" i="1">
                            <a:latin typeface="Cambria Math" panose="02040503050406030204" pitchFamily="18" charset="0"/>
                            <a:ea typeface="Calibri" panose="020F0502020204030204" pitchFamily="34" charset="0"/>
                            <a:cs typeface="Times New Roman" panose="02020603050405020304" pitchFamily="18" charset="0"/>
                          </a:rPr>
                          <m:t>𝑏𝑓</m:t>
                        </m:r>
                        <m:d>
                          <m:dPr>
                            <m:ctrlPr>
                              <a:rPr lang="en-MY" i="1">
                                <a:latin typeface="Cambria Math" panose="02040503050406030204" pitchFamily="18" charset="0"/>
                                <a:ea typeface="Calibri" panose="020F0502020204030204" pitchFamily="34" charset="0"/>
                                <a:cs typeface="Times New Roman" panose="02020603050405020304" pitchFamily="18" charset="0"/>
                              </a:rPr>
                            </m:ctrlPr>
                          </m:dPr>
                          <m:e>
                            <m:r>
                              <a:rPr lang="en-MY" i="1">
                                <a:latin typeface="Cambria Math" panose="02040503050406030204" pitchFamily="18" charset="0"/>
                                <a:ea typeface="Calibri" panose="020F0502020204030204" pitchFamily="34" charset="0"/>
                                <a:cs typeface="Times New Roman" panose="02020603050405020304" pitchFamily="18" charset="0"/>
                              </a:rPr>
                              <m:t>𝑏</m:t>
                            </m:r>
                          </m:e>
                        </m:d>
                      </m:num>
                      <m:den>
                        <m:r>
                          <a:rPr lang="en-MY" i="1">
                            <a:latin typeface="Cambria Math" panose="02040503050406030204" pitchFamily="18" charset="0"/>
                            <a:ea typeface="Calibri" panose="020F0502020204030204" pitchFamily="34" charset="0"/>
                            <a:cs typeface="Times New Roman" panose="02020603050405020304" pitchFamily="18" charset="0"/>
                          </a:rPr>
                          <m:t>𝑓</m:t>
                        </m:r>
                        <m:d>
                          <m:dPr>
                            <m:ctrlPr>
                              <a:rPr lang="en-MY" i="1">
                                <a:latin typeface="Cambria Math" panose="02040503050406030204" pitchFamily="18" charset="0"/>
                                <a:ea typeface="Calibri" panose="020F0502020204030204" pitchFamily="34" charset="0"/>
                                <a:cs typeface="Times New Roman" panose="02020603050405020304" pitchFamily="18" charset="0"/>
                              </a:rPr>
                            </m:ctrlPr>
                          </m:dPr>
                          <m:e>
                            <m:r>
                              <a:rPr lang="en-MY" i="1">
                                <a:latin typeface="Cambria Math" panose="02040503050406030204" pitchFamily="18" charset="0"/>
                                <a:ea typeface="Calibri" panose="020F0502020204030204" pitchFamily="34" charset="0"/>
                                <a:cs typeface="Times New Roman" panose="02020603050405020304" pitchFamily="18" charset="0"/>
                              </a:rPr>
                              <m:t>𝑏</m:t>
                            </m:r>
                          </m:e>
                        </m:d>
                        <m:r>
                          <a:rPr lang="en-MY" i="1">
                            <a:latin typeface="Cambria Math" panose="02040503050406030204" pitchFamily="18" charset="0"/>
                            <a:ea typeface="Calibri" panose="020F0502020204030204" pitchFamily="34" charset="0"/>
                            <a:cs typeface="Times New Roman" panose="02020603050405020304" pitchFamily="18" charset="0"/>
                          </a:rPr>
                          <m:t>−</m:t>
                        </m:r>
                        <m:r>
                          <a:rPr lang="en-MY" i="1">
                            <a:latin typeface="Cambria Math" panose="02040503050406030204" pitchFamily="18" charset="0"/>
                            <a:ea typeface="Calibri" panose="020F0502020204030204" pitchFamily="34" charset="0"/>
                            <a:cs typeface="Times New Roman" panose="02020603050405020304" pitchFamily="18" charset="0"/>
                          </a:rPr>
                          <m:t>𝑓</m:t>
                        </m:r>
                        <m:d>
                          <m:dPr>
                            <m:ctrlPr>
                              <a:rPr lang="en-MY" i="1">
                                <a:latin typeface="Cambria Math" panose="02040503050406030204" pitchFamily="18" charset="0"/>
                                <a:ea typeface="Calibri" panose="020F0502020204030204" pitchFamily="34" charset="0"/>
                                <a:cs typeface="Times New Roman" panose="02020603050405020304" pitchFamily="18" charset="0"/>
                              </a:rPr>
                            </m:ctrlPr>
                          </m:dPr>
                          <m:e>
                            <m:r>
                              <a:rPr lang="en-MY" i="1">
                                <a:latin typeface="Cambria Math" panose="02040503050406030204" pitchFamily="18" charset="0"/>
                                <a:ea typeface="Calibri" panose="020F0502020204030204" pitchFamily="34" charset="0"/>
                                <a:cs typeface="Times New Roman" panose="02020603050405020304" pitchFamily="18" charset="0"/>
                              </a:rPr>
                              <m:t>𝑎</m:t>
                            </m:r>
                          </m:e>
                        </m:d>
                      </m:den>
                    </m:f>
                  </m:oMath>
                </a14:m>
                <a:endParaRPr lang="en-MY" dirty="0"/>
              </a:p>
            </p:txBody>
          </p:sp>
        </mc:Choice>
        <mc:Fallback xmlns="">
          <p:sp>
            <p:nvSpPr>
              <p:cNvPr id="26" name="Rectangle 25">
                <a:extLst>
                  <a:ext uri="{FF2B5EF4-FFF2-40B4-BE49-F238E27FC236}">
                    <a16:creationId xmlns:a16="http://schemas.microsoft.com/office/drawing/2014/main" id="{38E2EC42-1E8C-4DD3-AF0A-7E70098B172E}"/>
                  </a:ext>
                </a:extLst>
              </p:cNvPr>
              <p:cNvSpPr>
                <a:spLocks noRot="1" noChangeAspect="1" noMove="1" noResize="1" noEditPoints="1" noAdjustHandles="1" noChangeArrowheads="1" noChangeShapeType="1" noTextEdit="1"/>
              </p:cNvSpPr>
              <p:nvPr/>
            </p:nvSpPr>
            <p:spPr>
              <a:xfrm>
                <a:off x="1741294" y="894382"/>
                <a:ext cx="4421285" cy="536237"/>
              </a:xfrm>
              <a:prstGeom prst="rect">
                <a:avLst/>
              </a:prstGeom>
              <a:blipFill>
                <a:blip r:embed="rId4"/>
                <a:stretch>
                  <a:fillRect l="-1241" b="-5682"/>
                </a:stretch>
              </a:blipFill>
            </p:spPr>
            <p:txBody>
              <a:bodyPr/>
              <a:lstStyle/>
              <a:p>
                <a:r>
                  <a:rPr lang="en-MY">
                    <a:noFill/>
                  </a:rPr>
                  <a:t> </a:t>
                </a:r>
              </a:p>
            </p:txBody>
          </p:sp>
        </mc:Fallback>
      </mc:AlternateContent>
    </p:spTree>
    <p:extLst>
      <p:ext uri="{BB962C8B-B14F-4D97-AF65-F5344CB8AC3E}">
        <p14:creationId xmlns:p14="http://schemas.microsoft.com/office/powerpoint/2010/main" val="25933391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repeatCount="indefinite" fill="hold" nodeType="withEffect">
                                  <p:stCondLst>
                                    <p:cond delay="0"/>
                                  </p:stCondLst>
                                  <p:childTnLst>
                                    <p:animEffect transition="out" filter="fade">
                                      <p:cBhvr>
                                        <p:cTn id="6" dur="1000" tmFilter="0, 0; .2, .5; .8, .5; 1, 0"/>
                                        <p:tgtEl>
                                          <p:spTgt spid="9"/>
                                        </p:tgtEl>
                                      </p:cBhvr>
                                    </p:animEffect>
                                    <p:animScale>
                                      <p:cBhvr>
                                        <p:cTn id="7" dur="500" autoRev="1" fill="hold"/>
                                        <p:tgtEl>
                                          <p:spTgt spid="9"/>
                                        </p:tgtEl>
                                      </p:cBhvr>
                                      <p:by x="105000" y="105000"/>
                                    </p:animScale>
                                  </p:childTnLst>
                                </p:cTn>
                              </p:par>
                              <p:par>
                                <p:cTn id="8" presetID="26" presetClass="emph" presetSubtype="0" repeatCount="indefinite" fill="hold" nodeType="withEffect">
                                  <p:stCondLst>
                                    <p:cond delay="0"/>
                                  </p:stCondLst>
                                  <p:childTnLst>
                                    <p:animEffect transition="out" filter="fade">
                                      <p:cBhvr>
                                        <p:cTn id="9" dur="1000" tmFilter="0, 0; .2, .5; .8, .5; 1, 0"/>
                                        <p:tgtEl>
                                          <p:spTgt spid="20"/>
                                        </p:tgtEl>
                                      </p:cBhvr>
                                    </p:animEffect>
                                    <p:animScale>
                                      <p:cBhvr>
                                        <p:cTn id="10" dur="500" autoRev="1" fill="hold"/>
                                        <p:tgtEl>
                                          <p:spTgt spid="20"/>
                                        </p:tgtEl>
                                      </p:cBhvr>
                                      <p:by x="105000" y="105000"/>
                                    </p:animScale>
                                  </p:childTnLst>
                                </p:cTn>
                              </p:par>
                              <p:par>
                                <p:cTn id="11" presetID="26" presetClass="emph" presetSubtype="0" repeatCount="indefinite" fill="hold" nodeType="withEffect">
                                  <p:stCondLst>
                                    <p:cond delay="0"/>
                                  </p:stCondLst>
                                  <p:childTnLst>
                                    <p:animEffect transition="out" filter="fade">
                                      <p:cBhvr>
                                        <p:cTn id="12" dur="1000" tmFilter="0, 0; .2, .5; .8, .5; 1, 0"/>
                                        <p:tgtEl>
                                          <p:spTgt spid="21"/>
                                        </p:tgtEl>
                                      </p:cBhvr>
                                    </p:animEffect>
                                    <p:animScale>
                                      <p:cBhvr>
                                        <p:cTn id="13" dur="500" autoRev="1" fill="hold"/>
                                        <p:tgtEl>
                                          <p:spTgt spid="21"/>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1557908" y="115885"/>
                <a:ext cx="9782801" cy="802928"/>
              </a:xfrm>
            </p:spPr>
            <p:txBody>
              <a:bodyPr/>
              <a:lstStyle/>
              <a:p>
                <a:pPr algn="ctr"/>
                <a:r>
                  <a:rPr lang="en-US" dirty="0"/>
                  <a:t>Graph of </a:t>
                </a:r>
                <a14:m>
                  <m:oMath xmlns:m="http://schemas.openxmlformats.org/officeDocument/2006/math">
                    <m:func>
                      <m:funcPr>
                        <m:ctrlPr>
                          <a:rPr lang="en-MY" i="1">
                            <a:latin typeface="Cambria Math" panose="02040503050406030204" pitchFamily="18" charset="0"/>
                          </a:rPr>
                        </m:ctrlPr>
                      </m:funcPr>
                      <m:fName>
                        <m:r>
                          <a:rPr lang="en-MY" i="1">
                            <a:latin typeface="Cambria Math" panose="02040503050406030204" pitchFamily="18" charset="0"/>
                          </a:rPr>
                          <m:t>𝑓</m:t>
                        </m:r>
                        <m:d>
                          <m:dPr>
                            <m:ctrlPr>
                              <a:rPr lang="en-MY" i="1">
                                <a:latin typeface="Cambria Math" panose="02040503050406030204" pitchFamily="18" charset="0"/>
                              </a:rPr>
                            </m:ctrlPr>
                          </m:dPr>
                          <m:e>
                            <m:r>
                              <a:rPr lang="en-MY" i="1">
                                <a:latin typeface="Cambria Math" panose="02040503050406030204" pitchFamily="18" charset="0"/>
                              </a:rPr>
                              <m:t>𝑥</m:t>
                            </m:r>
                          </m:e>
                        </m:d>
                        <m:r>
                          <a:rPr lang="en-MY">
                            <a:latin typeface="Cambria Math" panose="02040503050406030204" pitchFamily="18" charset="0"/>
                          </a:rPr>
                          <m:t>=</m:t>
                        </m:r>
                        <m:r>
                          <m:rPr>
                            <m:sty m:val="p"/>
                          </m:rPr>
                          <a:rPr lang="en-MY">
                            <a:latin typeface="Cambria Math" panose="02040503050406030204" pitchFamily="18" charset="0"/>
                          </a:rPr>
                          <m:t>cos</m:t>
                        </m:r>
                      </m:fName>
                      <m:e>
                        <m:r>
                          <a:rPr lang="en-MY" i="1">
                            <a:latin typeface="Cambria Math" panose="02040503050406030204" pitchFamily="18" charset="0"/>
                          </a:rPr>
                          <m:t>𝑥</m:t>
                        </m:r>
                        <m:r>
                          <a:rPr lang="en-MY" i="1">
                            <a:latin typeface="Cambria Math" panose="02040503050406030204" pitchFamily="18" charset="0"/>
                          </a:rPr>
                          <m:t> −</m:t>
                        </m:r>
                        <m:r>
                          <a:rPr lang="en-MY" i="1">
                            <a:latin typeface="Cambria Math" panose="02040503050406030204" pitchFamily="18" charset="0"/>
                          </a:rPr>
                          <m:t>𝑥</m:t>
                        </m:r>
                      </m:e>
                    </m:func>
                  </m:oMath>
                </a14:m>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1557908" y="115885"/>
                <a:ext cx="9782801" cy="802928"/>
              </a:xfrm>
              <a:blipFill>
                <a:blip r:embed="rId2"/>
                <a:stretch>
                  <a:fillRect b="-28030"/>
                </a:stretch>
              </a:blipFill>
            </p:spPr>
            <p:txBody>
              <a:bodyPr/>
              <a:lstStyle/>
              <a:p>
                <a:r>
                  <a:rPr lang="en-MY">
                    <a:noFill/>
                  </a:rPr>
                  <a:t> </a:t>
                </a:r>
              </a:p>
            </p:txBody>
          </p:sp>
        </mc:Fallback>
      </mc:AlternateContent>
      <p:pic>
        <p:nvPicPr>
          <p:cNvPr id="10" name="Picture 9">
            <a:extLst>
              <a:ext uri="{FF2B5EF4-FFF2-40B4-BE49-F238E27FC236}">
                <a16:creationId xmlns:a16="http://schemas.microsoft.com/office/drawing/2014/main" id="{DFA005DD-8A17-419F-8759-204D4A141A76}"/>
              </a:ext>
            </a:extLst>
          </p:cNvPr>
          <p:cNvPicPr>
            <a:picLocks noChangeAspect="1"/>
          </p:cNvPicPr>
          <p:nvPr/>
        </p:nvPicPr>
        <p:blipFill>
          <a:blip r:embed="rId3"/>
          <a:stretch>
            <a:fillRect/>
          </a:stretch>
        </p:blipFill>
        <p:spPr>
          <a:xfrm>
            <a:off x="2795826" y="918813"/>
            <a:ext cx="7306964" cy="5869115"/>
          </a:xfrm>
          <a:prstGeom prst="rect">
            <a:avLst/>
          </a:prstGeom>
        </p:spPr>
      </p:pic>
      <p:sp>
        <p:nvSpPr>
          <p:cNvPr id="12" name="Rectangle 11">
            <a:extLst>
              <a:ext uri="{FF2B5EF4-FFF2-40B4-BE49-F238E27FC236}">
                <a16:creationId xmlns:a16="http://schemas.microsoft.com/office/drawing/2014/main" id="{A551C4C1-462B-4325-82B9-F016683EBB7D}"/>
              </a:ext>
            </a:extLst>
          </p:cNvPr>
          <p:cNvSpPr/>
          <p:nvPr/>
        </p:nvSpPr>
        <p:spPr>
          <a:xfrm>
            <a:off x="7822604" y="7068"/>
            <a:ext cx="4084067" cy="369332"/>
          </a:xfrm>
          <a:prstGeom prst="rect">
            <a:avLst/>
          </a:prstGeom>
        </p:spPr>
        <p:txBody>
          <a:bodyPr wrap="none">
            <a:spAutoFit/>
          </a:bodyPr>
          <a:lstStyle/>
          <a:p>
            <a:r>
              <a:rPr lang="en-MY" dirty="0">
                <a:hlinkClick r:id="rId4"/>
              </a:rPr>
              <a:t>https://www.desmos.com/calculator</a:t>
            </a:r>
            <a:endParaRPr lang="en-MY" dirty="0"/>
          </a:p>
        </p:txBody>
      </p:sp>
    </p:spTree>
    <p:extLst>
      <p:ext uri="{BB962C8B-B14F-4D97-AF65-F5344CB8AC3E}">
        <p14:creationId xmlns:p14="http://schemas.microsoft.com/office/powerpoint/2010/main" val="33691115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2101BED-3A06-4824-90D0-F81BF6FD6BBF}"/>
              </a:ext>
            </a:extLst>
          </p:cNvPr>
          <p:cNvSpPr txBox="1">
            <a:spLocks/>
          </p:cNvSpPr>
          <p:nvPr/>
        </p:nvSpPr>
        <p:spPr>
          <a:xfrm>
            <a:off x="45739" y="188640"/>
            <a:ext cx="5040561" cy="757070"/>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5400" kern="1200">
                <a:solidFill>
                  <a:schemeClr val="tx1">
                    <a:lumMod val="75000"/>
                  </a:schemeClr>
                </a:solidFill>
                <a:latin typeface="+mj-lt"/>
                <a:ea typeface="+mj-ea"/>
                <a:cs typeface="+mj-cs"/>
              </a:defRPr>
            </a:lvl1pPr>
          </a:lstStyle>
          <a:p>
            <a:pPr algn="ctr"/>
            <a:r>
              <a:rPr lang="en-MY" sz="2500" dirty="0"/>
              <a:t>Graph showing the 2 initial values</a:t>
            </a:r>
            <a:endParaRPr lang="en-US" sz="2500" dirty="0"/>
          </a:p>
        </p:txBody>
      </p:sp>
      <p:pic>
        <p:nvPicPr>
          <p:cNvPr id="7" name="Picture 6">
            <a:extLst>
              <a:ext uri="{FF2B5EF4-FFF2-40B4-BE49-F238E27FC236}">
                <a16:creationId xmlns:a16="http://schemas.microsoft.com/office/drawing/2014/main" id="{F13D7A07-5025-42E4-AE4E-EBC3C0D35AE5}"/>
              </a:ext>
            </a:extLst>
          </p:cNvPr>
          <p:cNvPicPr>
            <a:picLocks noChangeAspect="1"/>
          </p:cNvPicPr>
          <p:nvPr/>
        </p:nvPicPr>
        <p:blipFill>
          <a:blip r:embed="rId2"/>
          <a:stretch>
            <a:fillRect/>
          </a:stretch>
        </p:blipFill>
        <p:spPr>
          <a:xfrm>
            <a:off x="477787" y="1043608"/>
            <a:ext cx="4176464" cy="5528772"/>
          </a:xfrm>
          <a:prstGeom prst="rect">
            <a:avLst/>
          </a:prstGeom>
        </p:spPr>
      </p:pic>
      <p:pic>
        <p:nvPicPr>
          <p:cNvPr id="9" name="Picture 8">
            <a:extLst>
              <a:ext uri="{FF2B5EF4-FFF2-40B4-BE49-F238E27FC236}">
                <a16:creationId xmlns:a16="http://schemas.microsoft.com/office/drawing/2014/main" id="{4CAFC8F2-CE90-49A3-9DFE-EA3C54AB5161}"/>
              </a:ext>
            </a:extLst>
          </p:cNvPr>
          <p:cNvPicPr>
            <a:picLocks noChangeAspect="1"/>
          </p:cNvPicPr>
          <p:nvPr/>
        </p:nvPicPr>
        <p:blipFill rotWithShape="1">
          <a:blip r:embed="rId3"/>
          <a:srcRect l="12201" r="19954"/>
          <a:stretch/>
        </p:blipFill>
        <p:spPr>
          <a:xfrm>
            <a:off x="7034668" y="1043608"/>
            <a:ext cx="4176464" cy="5528772"/>
          </a:xfrm>
          <a:prstGeom prst="rect">
            <a:avLst/>
          </a:prstGeom>
        </p:spPr>
      </p:pic>
      <p:sp>
        <p:nvSpPr>
          <p:cNvPr id="10" name="Title 1">
            <a:extLst>
              <a:ext uri="{FF2B5EF4-FFF2-40B4-BE49-F238E27FC236}">
                <a16:creationId xmlns:a16="http://schemas.microsoft.com/office/drawing/2014/main" id="{7ACECF8B-F88A-413C-B9CC-BEC8C4A1D676}"/>
              </a:ext>
            </a:extLst>
          </p:cNvPr>
          <p:cNvSpPr txBox="1">
            <a:spLocks/>
          </p:cNvSpPr>
          <p:nvPr/>
        </p:nvSpPr>
        <p:spPr>
          <a:xfrm>
            <a:off x="6098564" y="188640"/>
            <a:ext cx="6048672" cy="757070"/>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5400" kern="1200">
                <a:solidFill>
                  <a:schemeClr val="tx1">
                    <a:lumMod val="75000"/>
                  </a:schemeClr>
                </a:solidFill>
                <a:latin typeface="+mj-lt"/>
                <a:ea typeface="+mj-ea"/>
                <a:cs typeface="+mj-cs"/>
              </a:defRPr>
            </a:lvl1pPr>
          </a:lstStyle>
          <a:p>
            <a:pPr algn="ctr"/>
            <a:r>
              <a:rPr lang="en-MY" sz="2500" dirty="0"/>
              <a:t>Graph showing the line </a:t>
            </a:r>
            <a:br>
              <a:rPr lang="en-MY" sz="2500" dirty="0"/>
            </a:br>
            <a:r>
              <a:rPr lang="en-MY" sz="2500" dirty="0"/>
              <a:t>connecting 2 initial values (Purple)</a:t>
            </a:r>
            <a:endParaRPr lang="en-US" sz="2500" dirty="0"/>
          </a:p>
        </p:txBody>
      </p:sp>
      <p:sp>
        <p:nvSpPr>
          <p:cNvPr id="11" name="Rectangle 10">
            <a:extLst>
              <a:ext uri="{FF2B5EF4-FFF2-40B4-BE49-F238E27FC236}">
                <a16:creationId xmlns:a16="http://schemas.microsoft.com/office/drawing/2014/main" id="{B106709E-D900-4398-82B4-8A86EB24B3F1}"/>
              </a:ext>
            </a:extLst>
          </p:cNvPr>
          <p:cNvSpPr/>
          <p:nvPr/>
        </p:nvSpPr>
        <p:spPr>
          <a:xfrm>
            <a:off x="-32560" y="0"/>
            <a:ext cx="4084067" cy="369332"/>
          </a:xfrm>
          <a:prstGeom prst="rect">
            <a:avLst/>
          </a:prstGeom>
        </p:spPr>
        <p:txBody>
          <a:bodyPr wrap="none">
            <a:spAutoFit/>
          </a:bodyPr>
          <a:lstStyle/>
          <a:p>
            <a:r>
              <a:rPr lang="en-MY" dirty="0">
                <a:hlinkClick r:id="rId4"/>
              </a:rPr>
              <a:t>https://www.desmos.com/calculator</a:t>
            </a:r>
            <a:endParaRPr lang="en-MY" dirty="0"/>
          </a:p>
        </p:txBody>
      </p:sp>
    </p:spTree>
    <p:extLst>
      <p:ext uri="{BB962C8B-B14F-4D97-AF65-F5344CB8AC3E}">
        <p14:creationId xmlns:p14="http://schemas.microsoft.com/office/powerpoint/2010/main" val="41754104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93437" y="177801"/>
            <a:ext cx="2959803" cy="653254"/>
          </a:xfrm>
        </p:spPr>
        <p:txBody>
          <a:bodyPr>
            <a:normAutofit/>
          </a:bodyPr>
          <a:lstStyle/>
          <a:p>
            <a:r>
              <a:rPr lang="en-US" dirty="0"/>
              <a:t>Visual Graph</a:t>
            </a:r>
          </a:p>
        </p:txBody>
      </p:sp>
      <p:cxnSp>
        <p:nvCxnSpPr>
          <p:cNvPr id="12" name="Straight Arrow Connector 11">
            <a:extLst>
              <a:ext uri="{FF2B5EF4-FFF2-40B4-BE49-F238E27FC236}">
                <a16:creationId xmlns:a16="http://schemas.microsoft.com/office/drawing/2014/main" id="{35C2EF0D-D7E2-4969-B18E-7D614B063D51}"/>
              </a:ext>
            </a:extLst>
          </p:cNvPr>
          <p:cNvCxnSpPr>
            <a:cxnSpLocks/>
          </p:cNvCxnSpPr>
          <p:nvPr/>
        </p:nvCxnSpPr>
        <p:spPr>
          <a:xfrm flipV="1">
            <a:off x="4080407" y="1952590"/>
            <a:ext cx="0" cy="30963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F2A3F14B-D7D8-4811-9DF0-FCA8546F33FA}"/>
              </a:ext>
            </a:extLst>
          </p:cNvPr>
          <p:cNvCxnSpPr/>
          <p:nvPr/>
        </p:nvCxnSpPr>
        <p:spPr>
          <a:xfrm>
            <a:off x="3576351" y="4328854"/>
            <a:ext cx="460851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1EB939E-0BF5-4D9B-8A6E-F6D809E59A8B}"/>
              </a:ext>
            </a:extLst>
          </p:cNvPr>
          <p:cNvCxnSpPr>
            <a:cxnSpLocks/>
          </p:cNvCxnSpPr>
          <p:nvPr/>
        </p:nvCxnSpPr>
        <p:spPr>
          <a:xfrm flipH="1" flipV="1">
            <a:off x="5038854" y="2636914"/>
            <a:ext cx="2418685" cy="2037221"/>
          </a:xfrm>
          <a:prstGeom prst="line">
            <a:avLst/>
          </a:prstGeom>
        </p:spPr>
        <p:style>
          <a:lnRef idx="3">
            <a:schemeClr val="accent2"/>
          </a:lnRef>
          <a:fillRef idx="0">
            <a:schemeClr val="accent2"/>
          </a:fillRef>
          <a:effectRef idx="2">
            <a:schemeClr val="accent2"/>
          </a:effectRef>
          <a:fontRef idx="minor">
            <a:schemeClr val="tx1"/>
          </a:fontRef>
        </p:style>
      </p:cxnSp>
      <p:sp>
        <p:nvSpPr>
          <p:cNvPr id="34" name="Arc 33">
            <a:extLst>
              <a:ext uri="{FF2B5EF4-FFF2-40B4-BE49-F238E27FC236}">
                <a16:creationId xmlns:a16="http://schemas.microsoft.com/office/drawing/2014/main" id="{02F52A40-EF27-4B6A-A330-C6D6CCDE96FE}"/>
              </a:ext>
            </a:extLst>
          </p:cNvPr>
          <p:cNvSpPr/>
          <p:nvPr/>
        </p:nvSpPr>
        <p:spPr>
          <a:xfrm rot="20759054">
            <a:off x="2689763" y="2626951"/>
            <a:ext cx="4788531" cy="4752528"/>
          </a:xfrm>
          <a:prstGeom prst="arc">
            <a:avLst>
              <a:gd name="adj1" fmla="val 16200000"/>
              <a:gd name="adj2" fmla="val 1018292"/>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MY"/>
          </a:p>
        </p:txBody>
      </p:sp>
      <p:cxnSp>
        <p:nvCxnSpPr>
          <p:cNvPr id="38" name="Straight Connector 37">
            <a:extLst>
              <a:ext uri="{FF2B5EF4-FFF2-40B4-BE49-F238E27FC236}">
                <a16:creationId xmlns:a16="http://schemas.microsoft.com/office/drawing/2014/main" id="{33592B22-312A-44D0-94AF-64338DC58326}"/>
              </a:ext>
            </a:extLst>
          </p:cNvPr>
          <p:cNvCxnSpPr/>
          <p:nvPr/>
        </p:nvCxnSpPr>
        <p:spPr>
          <a:xfrm flipV="1">
            <a:off x="7030516" y="3608774"/>
            <a:ext cx="0" cy="72008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9" name="Straight Connector 38">
            <a:extLst>
              <a:ext uri="{FF2B5EF4-FFF2-40B4-BE49-F238E27FC236}">
                <a16:creationId xmlns:a16="http://schemas.microsoft.com/office/drawing/2014/main" id="{1524BD47-BF34-4B78-B3BC-7736DA9C5841}"/>
              </a:ext>
            </a:extLst>
          </p:cNvPr>
          <p:cNvCxnSpPr>
            <a:cxnSpLocks/>
          </p:cNvCxnSpPr>
          <p:nvPr/>
        </p:nvCxnSpPr>
        <p:spPr>
          <a:xfrm flipV="1">
            <a:off x="5038852" y="2614054"/>
            <a:ext cx="0" cy="171480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65FD51E8-CB80-4868-84A0-DD2D4EC84945}"/>
                  </a:ext>
                </a:extLst>
              </p:cNvPr>
              <p:cNvSpPr txBox="1"/>
              <p:nvPr/>
            </p:nvSpPr>
            <p:spPr>
              <a:xfrm>
                <a:off x="4427222" y="1225435"/>
                <a:ext cx="1224134" cy="6463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MY" i="1">
                          <a:latin typeface="Cambria Math" panose="02040503050406030204" pitchFamily="18" charset="0"/>
                        </a:rPr>
                        <m:t>(</m:t>
                      </m:r>
                      <m:r>
                        <a:rPr lang="en-MY" i="1">
                          <a:latin typeface="Cambria Math" panose="02040503050406030204" pitchFamily="18" charset="0"/>
                        </a:rPr>
                        <m:t>𝑎</m:t>
                      </m:r>
                      <m:r>
                        <a:rPr lang="en-MY" i="1">
                          <a:latin typeface="Cambria Math" panose="02040503050406030204" pitchFamily="18" charset="0"/>
                        </a:rPr>
                        <m:t> , </m:t>
                      </m:r>
                      <m:r>
                        <a:rPr lang="en-MY" i="1">
                          <a:latin typeface="Cambria Math" panose="02040503050406030204" pitchFamily="18" charset="0"/>
                        </a:rPr>
                        <m:t>𝑓</m:t>
                      </m:r>
                      <m:d>
                        <m:dPr>
                          <m:ctrlPr>
                            <a:rPr lang="en-MY" i="1">
                              <a:latin typeface="Cambria Math" panose="02040503050406030204" pitchFamily="18" charset="0"/>
                            </a:rPr>
                          </m:ctrlPr>
                        </m:dPr>
                        <m:e>
                          <m:r>
                            <a:rPr lang="en-MY" i="1">
                              <a:latin typeface="Cambria Math" panose="02040503050406030204" pitchFamily="18" charset="0"/>
                            </a:rPr>
                            <m:t>𝑎</m:t>
                          </m:r>
                        </m:e>
                      </m:d>
                      <m:r>
                        <a:rPr lang="en-MY" i="1">
                          <a:latin typeface="Cambria Math" panose="02040503050406030204" pitchFamily="18" charset="0"/>
                        </a:rPr>
                        <m:t>)</m:t>
                      </m:r>
                    </m:oMath>
                  </m:oMathPara>
                </a14:m>
                <a:endParaRPr lang="en-MY" dirty="0"/>
              </a:p>
              <a:p>
                <a:endParaRPr lang="en-MY" dirty="0"/>
              </a:p>
            </p:txBody>
          </p:sp>
        </mc:Choice>
        <mc:Fallback xmlns="">
          <p:sp>
            <p:nvSpPr>
              <p:cNvPr id="41" name="TextBox 40">
                <a:extLst>
                  <a:ext uri="{FF2B5EF4-FFF2-40B4-BE49-F238E27FC236}">
                    <a16:creationId xmlns:a16="http://schemas.microsoft.com/office/drawing/2014/main" id="{65FD51E8-CB80-4868-84A0-DD2D4EC84945}"/>
                  </a:ext>
                </a:extLst>
              </p:cNvPr>
              <p:cNvSpPr txBox="1">
                <a:spLocks noRot="1" noChangeAspect="1" noMove="1" noResize="1" noEditPoints="1" noAdjustHandles="1" noChangeArrowheads="1" noChangeShapeType="1" noTextEdit="1"/>
              </p:cNvSpPr>
              <p:nvPr/>
            </p:nvSpPr>
            <p:spPr>
              <a:xfrm>
                <a:off x="4427222" y="1225435"/>
                <a:ext cx="1224134" cy="646331"/>
              </a:xfrm>
              <a:prstGeom prst="rect">
                <a:avLst/>
              </a:prstGeom>
              <a:blipFill>
                <a:blip r:embed="rId2"/>
                <a:stretch>
                  <a:fillRect/>
                </a:stretch>
              </a:blipFill>
            </p:spPr>
            <p:txBody>
              <a:bodyPr/>
              <a:lstStyle/>
              <a:p>
                <a:r>
                  <a:rPr lang="en-MY">
                    <a:noFill/>
                  </a:rPr>
                  <a:t> </a:t>
                </a:r>
              </a:p>
            </p:txBody>
          </p:sp>
        </mc:Fallback>
      </mc:AlternateContent>
      <mc:AlternateContent xmlns:mc="http://schemas.openxmlformats.org/markup-compatibility/2006" xmlns:a14="http://schemas.microsoft.com/office/drawing/2010/main">
        <mc:Choice Requires="a14">
          <p:sp>
            <p:nvSpPr>
              <p:cNvPr id="42" name="Rectangle 41">
                <a:extLst>
                  <a:ext uri="{FF2B5EF4-FFF2-40B4-BE49-F238E27FC236}">
                    <a16:creationId xmlns:a16="http://schemas.microsoft.com/office/drawing/2014/main" id="{2C463D04-4D7C-4939-BE0E-BE46A6A0EBE2}"/>
                  </a:ext>
                </a:extLst>
              </p:cNvPr>
              <p:cNvSpPr/>
              <p:nvPr/>
            </p:nvSpPr>
            <p:spPr>
              <a:xfrm>
                <a:off x="7102649" y="5210646"/>
                <a:ext cx="1227003" cy="40498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ctrlPr>
                            <a:rPr lang="en-MY" i="1" smtClean="0">
                              <a:latin typeface="Cambria Math" panose="02040503050406030204" pitchFamily="18" charset="0"/>
                            </a:rPr>
                          </m:ctrlPr>
                        </m:dPr>
                        <m:e>
                          <m:r>
                            <m:rPr>
                              <m:sty m:val="p"/>
                            </m:rPr>
                            <a:rPr lang="en-MY" b="0" i="0" smtClean="0">
                              <a:latin typeface="Cambria Math" panose="02040503050406030204" pitchFamily="18" charset="0"/>
                            </a:rPr>
                            <m:t>b</m:t>
                          </m:r>
                          <m:r>
                            <a:rPr lang="en-MY" i="0">
                              <a:latin typeface="Cambria Math" panose="02040503050406030204" pitchFamily="18" charset="0"/>
                            </a:rPr>
                            <m:t> , </m:t>
                          </m:r>
                          <m:r>
                            <a:rPr lang="en-MY" i="1">
                              <a:latin typeface="Cambria Math" panose="02040503050406030204" pitchFamily="18" charset="0"/>
                            </a:rPr>
                            <m:t>𝑓</m:t>
                          </m:r>
                          <m:d>
                            <m:dPr>
                              <m:ctrlPr>
                                <a:rPr lang="en-MY" i="1">
                                  <a:latin typeface="Cambria Math" panose="02040503050406030204" pitchFamily="18" charset="0"/>
                                </a:rPr>
                              </m:ctrlPr>
                            </m:dPr>
                            <m:e>
                              <m:r>
                                <a:rPr lang="en-MY" b="0" i="1" smtClean="0">
                                  <a:latin typeface="Cambria Math" panose="02040503050406030204" pitchFamily="18" charset="0"/>
                                </a:rPr>
                                <m:t>𝑏</m:t>
                              </m:r>
                            </m:e>
                          </m:d>
                        </m:e>
                      </m:d>
                    </m:oMath>
                  </m:oMathPara>
                </a14:m>
                <a:endParaRPr lang="en-MY" dirty="0"/>
              </a:p>
            </p:txBody>
          </p:sp>
        </mc:Choice>
        <mc:Fallback xmlns="">
          <p:sp>
            <p:nvSpPr>
              <p:cNvPr id="42" name="Rectangle 41">
                <a:extLst>
                  <a:ext uri="{FF2B5EF4-FFF2-40B4-BE49-F238E27FC236}">
                    <a16:creationId xmlns:a16="http://schemas.microsoft.com/office/drawing/2014/main" id="{2C463D04-4D7C-4939-BE0E-BE46A6A0EBE2}"/>
                  </a:ext>
                </a:extLst>
              </p:cNvPr>
              <p:cNvSpPr>
                <a:spLocks noRot="1" noChangeAspect="1" noMove="1" noResize="1" noEditPoints="1" noAdjustHandles="1" noChangeArrowheads="1" noChangeShapeType="1" noTextEdit="1"/>
              </p:cNvSpPr>
              <p:nvPr/>
            </p:nvSpPr>
            <p:spPr>
              <a:xfrm>
                <a:off x="7102649" y="5210646"/>
                <a:ext cx="1227003" cy="404983"/>
              </a:xfrm>
              <a:prstGeom prst="rect">
                <a:avLst/>
              </a:prstGeom>
              <a:blipFill>
                <a:blip r:embed="rId3"/>
                <a:stretch>
                  <a:fillRect b="-9091"/>
                </a:stretch>
              </a:blipFill>
            </p:spPr>
            <p:txBody>
              <a:bodyPr/>
              <a:lstStyle/>
              <a:p>
                <a:r>
                  <a:rPr lang="en-MY">
                    <a:noFill/>
                  </a:rPr>
                  <a:t> </a:t>
                </a:r>
              </a:p>
            </p:txBody>
          </p:sp>
        </mc:Fallback>
      </mc:AlternateContent>
      <mc:AlternateContent xmlns:mc="http://schemas.openxmlformats.org/markup-compatibility/2006" xmlns:a14="http://schemas.microsoft.com/office/drawing/2010/main">
        <mc:Choice Requires="a14">
          <p:sp>
            <p:nvSpPr>
              <p:cNvPr id="43" name="Rectangle 42">
                <a:extLst>
                  <a:ext uri="{FF2B5EF4-FFF2-40B4-BE49-F238E27FC236}">
                    <a16:creationId xmlns:a16="http://schemas.microsoft.com/office/drawing/2014/main" id="{CB0B33AE-B634-4C14-822E-2C7107DB9008}"/>
                  </a:ext>
                </a:extLst>
              </p:cNvPr>
              <p:cNvSpPr/>
              <p:nvPr/>
            </p:nvSpPr>
            <p:spPr>
              <a:xfrm>
                <a:off x="6728234" y="3024017"/>
                <a:ext cx="1184363" cy="40498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ctrlPr>
                            <a:rPr lang="en-MY" i="1" smtClean="0">
                              <a:latin typeface="Cambria Math" panose="02040503050406030204" pitchFamily="18" charset="0"/>
                            </a:rPr>
                          </m:ctrlPr>
                        </m:dPr>
                        <m:e>
                          <m:r>
                            <m:rPr>
                              <m:sty m:val="p"/>
                            </m:rPr>
                            <a:rPr lang="en-MY" b="0" i="0" smtClean="0">
                              <a:latin typeface="Cambria Math" panose="02040503050406030204" pitchFamily="18" charset="0"/>
                            </a:rPr>
                            <m:t>c</m:t>
                          </m:r>
                          <m:r>
                            <a:rPr lang="en-MY" i="0">
                              <a:latin typeface="Cambria Math" panose="02040503050406030204" pitchFamily="18" charset="0"/>
                            </a:rPr>
                            <m:t> , </m:t>
                          </m:r>
                          <m:r>
                            <a:rPr lang="en-MY" i="1">
                              <a:latin typeface="Cambria Math" panose="02040503050406030204" pitchFamily="18" charset="0"/>
                            </a:rPr>
                            <m:t>𝑓</m:t>
                          </m:r>
                          <m:d>
                            <m:dPr>
                              <m:ctrlPr>
                                <a:rPr lang="en-MY" i="1">
                                  <a:latin typeface="Cambria Math" panose="02040503050406030204" pitchFamily="18" charset="0"/>
                                </a:rPr>
                              </m:ctrlPr>
                            </m:dPr>
                            <m:e>
                              <m:r>
                                <a:rPr lang="en-MY" b="0" i="1" smtClean="0">
                                  <a:latin typeface="Cambria Math" panose="02040503050406030204" pitchFamily="18" charset="0"/>
                                </a:rPr>
                                <m:t>𝑐</m:t>
                              </m:r>
                            </m:e>
                          </m:d>
                        </m:e>
                      </m:d>
                    </m:oMath>
                  </m:oMathPara>
                </a14:m>
                <a:endParaRPr lang="en-MY" dirty="0"/>
              </a:p>
            </p:txBody>
          </p:sp>
        </mc:Choice>
        <mc:Fallback xmlns="">
          <p:sp>
            <p:nvSpPr>
              <p:cNvPr id="43" name="Rectangle 42">
                <a:extLst>
                  <a:ext uri="{FF2B5EF4-FFF2-40B4-BE49-F238E27FC236}">
                    <a16:creationId xmlns:a16="http://schemas.microsoft.com/office/drawing/2014/main" id="{CB0B33AE-B634-4C14-822E-2C7107DB9008}"/>
                  </a:ext>
                </a:extLst>
              </p:cNvPr>
              <p:cNvSpPr>
                <a:spLocks noRot="1" noChangeAspect="1" noMove="1" noResize="1" noEditPoints="1" noAdjustHandles="1" noChangeArrowheads="1" noChangeShapeType="1" noTextEdit="1"/>
              </p:cNvSpPr>
              <p:nvPr/>
            </p:nvSpPr>
            <p:spPr>
              <a:xfrm>
                <a:off x="6728234" y="3024017"/>
                <a:ext cx="1184363" cy="404983"/>
              </a:xfrm>
              <a:prstGeom prst="rect">
                <a:avLst/>
              </a:prstGeom>
              <a:blipFill>
                <a:blip r:embed="rId4"/>
                <a:stretch>
                  <a:fillRect b="-8955"/>
                </a:stretch>
              </a:blipFill>
            </p:spPr>
            <p:txBody>
              <a:bodyPr/>
              <a:lstStyle/>
              <a:p>
                <a:r>
                  <a:rPr lang="en-MY">
                    <a:noFill/>
                  </a:rPr>
                  <a:t> </a:t>
                </a:r>
              </a:p>
            </p:txBody>
          </p:sp>
        </mc:Fallback>
      </mc:AlternateContent>
      <p:cxnSp>
        <p:nvCxnSpPr>
          <p:cNvPr id="44" name="Straight Connector 43">
            <a:extLst>
              <a:ext uri="{FF2B5EF4-FFF2-40B4-BE49-F238E27FC236}">
                <a16:creationId xmlns:a16="http://schemas.microsoft.com/office/drawing/2014/main" id="{CED344BE-E9F1-40DD-B429-536BC44265F9}"/>
              </a:ext>
            </a:extLst>
          </p:cNvPr>
          <p:cNvCxnSpPr>
            <a:cxnSpLocks/>
          </p:cNvCxnSpPr>
          <p:nvPr/>
        </p:nvCxnSpPr>
        <p:spPr>
          <a:xfrm>
            <a:off x="7457539" y="4328854"/>
            <a:ext cx="0" cy="345281"/>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xmlns:a14="http://schemas.microsoft.com/office/drawing/2010/main">
        <mc:Choice Requires="a14">
          <p:sp>
            <p:nvSpPr>
              <p:cNvPr id="47" name="Rectangle 46">
                <a:extLst>
                  <a:ext uri="{FF2B5EF4-FFF2-40B4-BE49-F238E27FC236}">
                    <a16:creationId xmlns:a16="http://schemas.microsoft.com/office/drawing/2014/main" id="{837FE4B0-F51F-41E4-BF8F-C6E5067104DB}"/>
                  </a:ext>
                </a:extLst>
              </p:cNvPr>
              <p:cNvSpPr/>
              <p:nvPr/>
            </p:nvSpPr>
            <p:spPr>
              <a:xfrm>
                <a:off x="6298854" y="4316828"/>
                <a:ext cx="85876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ctrlPr>
                            <a:rPr lang="en-MY" i="1" smtClean="0">
                              <a:latin typeface="Cambria Math" panose="02040503050406030204" pitchFamily="18" charset="0"/>
                            </a:rPr>
                          </m:ctrlPr>
                        </m:dPr>
                        <m:e>
                          <m:r>
                            <m:rPr>
                              <m:sty m:val="p"/>
                            </m:rPr>
                            <a:rPr lang="en-MY" b="0" i="0" smtClean="0">
                              <a:latin typeface="Cambria Math" panose="02040503050406030204" pitchFamily="18" charset="0"/>
                            </a:rPr>
                            <m:t>c</m:t>
                          </m:r>
                          <m:r>
                            <a:rPr lang="en-MY" i="0">
                              <a:latin typeface="Cambria Math" panose="02040503050406030204" pitchFamily="18" charset="0"/>
                            </a:rPr>
                            <m:t> , </m:t>
                          </m:r>
                          <m:r>
                            <a:rPr lang="en-MY" i="1" smtClean="0">
                              <a:latin typeface="Cambria Math" panose="02040503050406030204" pitchFamily="18" charset="0"/>
                            </a:rPr>
                            <m:t>0</m:t>
                          </m:r>
                        </m:e>
                      </m:d>
                    </m:oMath>
                  </m:oMathPara>
                </a14:m>
                <a:endParaRPr lang="en-MY" dirty="0"/>
              </a:p>
            </p:txBody>
          </p:sp>
        </mc:Choice>
        <mc:Fallback xmlns="">
          <p:sp>
            <p:nvSpPr>
              <p:cNvPr id="47" name="Rectangle 46">
                <a:extLst>
                  <a:ext uri="{FF2B5EF4-FFF2-40B4-BE49-F238E27FC236}">
                    <a16:creationId xmlns:a16="http://schemas.microsoft.com/office/drawing/2014/main" id="{837FE4B0-F51F-41E4-BF8F-C6E5067104DB}"/>
                  </a:ext>
                </a:extLst>
              </p:cNvPr>
              <p:cNvSpPr>
                <a:spLocks noRot="1" noChangeAspect="1" noMove="1" noResize="1" noEditPoints="1" noAdjustHandles="1" noChangeArrowheads="1" noChangeShapeType="1" noTextEdit="1"/>
              </p:cNvSpPr>
              <p:nvPr/>
            </p:nvSpPr>
            <p:spPr>
              <a:xfrm>
                <a:off x="6298854" y="4316828"/>
                <a:ext cx="858761" cy="369332"/>
              </a:xfrm>
              <a:prstGeom prst="rect">
                <a:avLst/>
              </a:prstGeom>
              <a:blipFill>
                <a:blip r:embed="rId5"/>
                <a:stretch>
                  <a:fillRect/>
                </a:stretch>
              </a:blipFill>
            </p:spPr>
            <p:txBody>
              <a:bodyPr/>
              <a:lstStyle/>
              <a:p>
                <a:r>
                  <a:rPr lang="en-MY">
                    <a:noFill/>
                  </a:rPr>
                  <a:t> </a:t>
                </a:r>
              </a:p>
            </p:txBody>
          </p:sp>
        </mc:Fallback>
      </mc:AlternateContent>
      <mc:AlternateContent xmlns:mc="http://schemas.openxmlformats.org/markup-compatibility/2006" xmlns:a14="http://schemas.microsoft.com/office/drawing/2010/main">
        <mc:Choice Requires="a14">
          <p:sp>
            <p:nvSpPr>
              <p:cNvPr id="48" name="Rectangle 47">
                <a:extLst>
                  <a:ext uri="{FF2B5EF4-FFF2-40B4-BE49-F238E27FC236}">
                    <a16:creationId xmlns:a16="http://schemas.microsoft.com/office/drawing/2014/main" id="{10C38E69-7757-4D9D-ACE9-0FE0BF4FE086}"/>
                  </a:ext>
                </a:extLst>
              </p:cNvPr>
              <p:cNvSpPr/>
              <p:nvPr/>
            </p:nvSpPr>
            <p:spPr>
              <a:xfrm>
                <a:off x="3611290" y="1546420"/>
                <a:ext cx="1004724" cy="646331"/>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MY" i="1">
                          <a:latin typeface="Cambria Math" panose="02040503050406030204" pitchFamily="18" charset="0"/>
                        </a:rPr>
                        <m:t>𝑓</m:t>
                      </m:r>
                      <m:r>
                        <a:rPr lang="en-MY" i="1">
                          <a:latin typeface="Cambria Math" panose="02040503050406030204" pitchFamily="18" charset="0"/>
                        </a:rPr>
                        <m:t>(</m:t>
                      </m:r>
                      <m:r>
                        <a:rPr lang="en-MY" i="1">
                          <a:latin typeface="Cambria Math" panose="02040503050406030204" pitchFamily="18" charset="0"/>
                        </a:rPr>
                        <m:t>𝑥</m:t>
                      </m:r>
                      <m:r>
                        <a:rPr lang="en-MY" i="1">
                          <a:latin typeface="Cambria Math" panose="02040503050406030204" pitchFamily="18" charset="0"/>
                        </a:rPr>
                        <m:t>)</m:t>
                      </m:r>
                    </m:oMath>
                  </m:oMathPara>
                </a14:m>
                <a:endParaRPr lang="en-MY" dirty="0"/>
              </a:p>
              <a:p>
                <a:endParaRPr lang="en-MY" dirty="0"/>
              </a:p>
            </p:txBody>
          </p:sp>
        </mc:Choice>
        <mc:Fallback xmlns="">
          <p:sp>
            <p:nvSpPr>
              <p:cNvPr id="48" name="Rectangle 47">
                <a:extLst>
                  <a:ext uri="{FF2B5EF4-FFF2-40B4-BE49-F238E27FC236}">
                    <a16:creationId xmlns:a16="http://schemas.microsoft.com/office/drawing/2014/main" id="{10C38E69-7757-4D9D-ACE9-0FE0BF4FE086}"/>
                  </a:ext>
                </a:extLst>
              </p:cNvPr>
              <p:cNvSpPr>
                <a:spLocks noRot="1" noChangeAspect="1" noMove="1" noResize="1" noEditPoints="1" noAdjustHandles="1" noChangeArrowheads="1" noChangeShapeType="1" noTextEdit="1"/>
              </p:cNvSpPr>
              <p:nvPr/>
            </p:nvSpPr>
            <p:spPr>
              <a:xfrm>
                <a:off x="3611290" y="1546420"/>
                <a:ext cx="1004724" cy="646331"/>
              </a:xfrm>
              <a:prstGeom prst="rect">
                <a:avLst/>
              </a:prstGeom>
              <a:blipFill>
                <a:blip r:embed="rId6"/>
                <a:stretch>
                  <a:fillRect/>
                </a:stretch>
              </a:blipFill>
            </p:spPr>
            <p:txBody>
              <a:bodyPr/>
              <a:lstStyle/>
              <a:p>
                <a:r>
                  <a:rPr lang="en-MY">
                    <a:noFill/>
                  </a:rPr>
                  <a:t> </a:t>
                </a:r>
              </a:p>
            </p:txBody>
          </p:sp>
        </mc:Fallback>
      </mc:AlternateContent>
      <mc:AlternateContent xmlns:mc="http://schemas.openxmlformats.org/markup-compatibility/2006" xmlns:a14="http://schemas.microsoft.com/office/drawing/2010/main">
        <mc:Choice Requires="a14">
          <p:sp>
            <p:nvSpPr>
              <p:cNvPr id="49" name="Rectangle 48">
                <a:extLst>
                  <a:ext uri="{FF2B5EF4-FFF2-40B4-BE49-F238E27FC236}">
                    <a16:creationId xmlns:a16="http://schemas.microsoft.com/office/drawing/2014/main" id="{B9A81014-9D93-4C31-912E-7CD747FBE391}"/>
                  </a:ext>
                </a:extLst>
              </p:cNvPr>
              <p:cNvSpPr/>
              <p:nvPr/>
            </p:nvSpPr>
            <p:spPr>
              <a:xfrm>
                <a:off x="8114401" y="4103538"/>
                <a:ext cx="430502"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MY" b="0" i="1" smtClean="0">
                          <a:latin typeface="Cambria Math" panose="02040503050406030204" pitchFamily="18" charset="0"/>
                        </a:rPr>
                        <m:t>𝑥</m:t>
                      </m:r>
                    </m:oMath>
                  </m:oMathPara>
                </a14:m>
                <a:endParaRPr lang="en-MY" dirty="0"/>
              </a:p>
            </p:txBody>
          </p:sp>
        </mc:Choice>
        <mc:Fallback xmlns="">
          <p:sp>
            <p:nvSpPr>
              <p:cNvPr id="49" name="Rectangle 48">
                <a:extLst>
                  <a:ext uri="{FF2B5EF4-FFF2-40B4-BE49-F238E27FC236}">
                    <a16:creationId xmlns:a16="http://schemas.microsoft.com/office/drawing/2014/main" id="{B9A81014-9D93-4C31-912E-7CD747FBE391}"/>
                  </a:ext>
                </a:extLst>
              </p:cNvPr>
              <p:cNvSpPr>
                <a:spLocks noRot="1" noChangeAspect="1" noMove="1" noResize="1" noEditPoints="1" noAdjustHandles="1" noChangeArrowheads="1" noChangeShapeType="1" noTextEdit="1"/>
              </p:cNvSpPr>
              <p:nvPr/>
            </p:nvSpPr>
            <p:spPr>
              <a:xfrm>
                <a:off x="8114401" y="4103538"/>
                <a:ext cx="430502" cy="369332"/>
              </a:xfrm>
              <a:prstGeom prst="rect">
                <a:avLst/>
              </a:prstGeom>
              <a:blipFill>
                <a:blip r:embed="rId7"/>
                <a:stretch>
                  <a:fillRect/>
                </a:stretch>
              </a:blipFill>
            </p:spPr>
            <p:txBody>
              <a:bodyPr/>
              <a:lstStyle/>
              <a:p>
                <a:r>
                  <a:rPr lang="en-MY">
                    <a:noFill/>
                  </a:rPr>
                  <a:t> </a:t>
                </a:r>
              </a:p>
            </p:txBody>
          </p:sp>
        </mc:Fallback>
      </mc:AlternateContent>
      <mc:AlternateContent xmlns:mc="http://schemas.openxmlformats.org/markup-compatibility/2006" xmlns:a14="http://schemas.microsoft.com/office/drawing/2010/main">
        <mc:Choice Requires="a14">
          <p:sp>
            <p:nvSpPr>
              <p:cNvPr id="50" name="Rectangle 49">
                <a:extLst>
                  <a:ext uri="{FF2B5EF4-FFF2-40B4-BE49-F238E27FC236}">
                    <a16:creationId xmlns:a16="http://schemas.microsoft.com/office/drawing/2014/main" id="{CBC6678B-C565-442C-BC28-65CD8CD14E5F}"/>
                  </a:ext>
                </a:extLst>
              </p:cNvPr>
              <p:cNvSpPr/>
              <p:nvPr/>
            </p:nvSpPr>
            <p:spPr>
              <a:xfrm>
                <a:off x="3757917" y="4264068"/>
                <a:ext cx="428322"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MY" b="0" i="1" smtClean="0">
                          <a:latin typeface="Cambria Math" panose="02040503050406030204" pitchFamily="18" charset="0"/>
                        </a:rPr>
                        <m:t>0</m:t>
                      </m:r>
                    </m:oMath>
                  </m:oMathPara>
                </a14:m>
                <a:endParaRPr lang="en-MY" dirty="0"/>
              </a:p>
            </p:txBody>
          </p:sp>
        </mc:Choice>
        <mc:Fallback xmlns="">
          <p:sp>
            <p:nvSpPr>
              <p:cNvPr id="50" name="Rectangle 49">
                <a:extLst>
                  <a:ext uri="{FF2B5EF4-FFF2-40B4-BE49-F238E27FC236}">
                    <a16:creationId xmlns:a16="http://schemas.microsoft.com/office/drawing/2014/main" id="{CBC6678B-C565-442C-BC28-65CD8CD14E5F}"/>
                  </a:ext>
                </a:extLst>
              </p:cNvPr>
              <p:cNvSpPr>
                <a:spLocks noRot="1" noChangeAspect="1" noMove="1" noResize="1" noEditPoints="1" noAdjustHandles="1" noChangeArrowheads="1" noChangeShapeType="1" noTextEdit="1"/>
              </p:cNvSpPr>
              <p:nvPr/>
            </p:nvSpPr>
            <p:spPr>
              <a:xfrm>
                <a:off x="3757917" y="4264068"/>
                <a:ext cx="428322" cy="369332"/>
              </a:xfrm>
              <a:prstGeom prst="rect">
                <a:avLst/>
              </a:prstGeom>
              <a:blipFill>
                <a:blip r:embed="rId8"/>
                <a:stretch>
                  <a:fillRect/>
                </a:stretch>
              </a:blipFill>
            </p:spPr>
            <p:txBody>
              <a:bodyPr/>
              <a:lstStyle/>
              <a:p>
                <a:r>
                  <a:rPr lang="en-MY">
                    <a:noFill/>
                  </a:rPr>
                  <a:t> </a:t>
                </a:r>
              </a:p>
            </p:txBody>
          </p:sp>
        </mc:Fallback>
      </mc:AlternateContent>
      <p:sp>
        <p:nvSpPr>
          <p:cNvPr id="51" name="Oval 50">
            <a:extLst>
              <a:ext uri="{FF2B5EF4-FFF2-40B4-BE49-F238E27FC236}">
                <a16:creationId xmlns:a16="http://schemas.microsoft.com/office/drawing/2014/main" id="{A48B06F0-6F3A-4B35-AA78-95AA5833CE69}"/>
              </a:ext>
            </a:extLst>
          </p:cNvPr>
          <p:cNvSpPr/>
          <p:nvPr/>
        </p:nvSpPr>
        <p:spPr>
          <a:xfrm flipH="1">
            <a:off x="7400105" y="4621749"/>
            <a:ext cx="81076" cy="11173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MY"/>
          </a:p>
        </p:txBody>
      </p:sp>
      <p:sp>
        <p:nvSpPr>
          <p:cNvPr id="52" name="Oval 51">
            <a:extLst>
              <a:ext uri="{FF2B5EF4-FFF2-40B4-BE49-F238E27FC236}">
                <a16:creationId xmlns:a16="http://schemas.microsoft.com/office/drawing/2014/main" id="{80C1A143-13D5-4AD7-87AE-12B498D11D08}"/>
              </a:ext>
            </a:extLst>
          </p:cNvPr>
          <p:cNvSpPr/>
          <p:nvPr/>
        </p:nvSpPr>
        <p:spPr>
          <a:xfrm flipH="1">
            <a:off x="5015993" y="2614054"/>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MY"/>
          </a:p>
        </p:txBody>
      </p:sp>
      <p:sp>
        <p:nvSpPr>
          <p:cNvPr id="57" name="Oval 56">
            <a:extLst>
              <a:ext uri="{FF2B5EF4-FFF2-40B4-BE49-F238E27FC236}">
                <a16:creationId xmlns:a16="http://schemas.microsoft.com/office/drawing/2014/main" id="{13C3E473-D4AC-41BF-94B5-4F6EE703E6EA}"/>
              </a:ext>
            </a:extLst>
          </p:cNvPr>
          <p:cNvSpPr/>
          <p:nvPr/>
        </p:nvSpPr>
        <p:spPr>
          <a:xfrm flipH="1">
            <a:off x="7010975" y="3627722"/>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MY"/>
          </a:p>
        </p:txBody>
      </p:sp>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B7B3DFD1-F896-46D9-9FC8-ADA60D8F2EDF}"/>
                  </a:ext>
                </a:extLst>
              </p:cNvPr>
              <p:cNvSpPr txBox="1"/>
              <p:nvPr/>
            </p:nvSpPr>
            <p:spPr>
              <a:xfrm>
                <a:off x="4402898" y="2017803"/>
                <a:ext cx="1224134" cy="6463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MY" i="1" smtClean="0">
                          <a:latin typeface="Cambria Math" panose="02040503050406030204" pitchFamily="18" charset="0"/>
                        </a:rPr>
                        <m:t>(</m:t>
                      </m:r>
                      <m:r>
                        <a:rPr lang="en-MY" b="0" i="1" smtClean="0">
                          <a:latin typeface="Cambria Math" panose="02040503050406030204" pitchFamily="18" charset="0"/>
                        </a:rPr>
                        <m:t>0.5</m:t>
                      </m:r>
                      <m:r>
                        <a:rPr lang="en-MY" i="1">
                          <a:latin typeface="Cambria Math" panose="02040503050406030204" pitchFamily="18" charset="0"/>
                        </a:rPr>
                        <m:t> , </m:t>
                      </m:r>
                      <m:r>
                        <a:rPr lang="en-MY" i="1">
                          <a:latin typeface="Cambria Math" panose="02040503050406030204" pitchFamily="18" charset="0"/>
                        </a:rPr>
                        <m:t>𝑓</m:t>
                      </m:r>
                      <m:d>
                        <m:dPr>
                          <m:ctrlPr>
                            <a:rPr lang="en-MY" i="1">
                              <a:latin typeface="Cambria Math" panose="02040503050406030204" pitchFamily="18" charset="0"/>
                            </a:rPr>
                          </m:ctrlPr>
                        </m:dPr>
                        <m:e>
                          <m:r>
                            <a:rPr lang="en-MY" i="1">
                              <a:latin typeface="Cambria Math" panose="02040503050406030204" pitchFamily="18" charset="0"/>
                            </a:rPr>
                            <m:t>𝑎</m:t>
                          </m:r>
                        </m:e>
                      </m:d>
                      <m:r>
                        <a:rPr lang="en-MY" i="1">
                          <a:latin typeface="Cambria Math" panose="02040503050406030204" pitchFamily="18" charset="0"/>
                        </a:rPr>
                        <m:t>)</m:t>
                      </m:r>
                    </m:oMath>
                  </m:oMathPara>
                </a14:m>
                <a:endParaRPr lang="en-MY" dirty="0"/>
              </a:p>
              <a:p>
                <a:endParaRPr lang="en-MY" dirty="0"/>
              </a:p>
            </p:txBody>
          </p:sp>
        </mc:Choice>
        <mc:Fallback xmlns="">
          <p:sp>
            <p:nvSpPr>
              <p:cNvPr id="33" name="TextBox 32">
                <a:extLst>
                  <a:ext uri="{FF2B5EF4-FFF2-40B4-BE49-F238E27FC236}">
                    <a16:creationId xmlns:a16="http://schemas.microsoft.com/office/drawing/2014/main" id="{B7B3DFD1-F896-46D9-9FC8-ADA60D8F2EDF}"/>
                  </a:ext>
                </a:extLst>
              </p:cNvPr>
              <p:cNvSpPr txBox="1">
                <a:spLocks noRot="1" noChangeAspect="1" noMove="1" noResize="1" noEditPoints="1" noAdjustHandles="1" noChangeArrowheads="1" noChangeShapeType="1" noTextEdit="1"/>
              </p:cNvSpPr>
              <p:nvPr/>
            </p:nvSpPr>
            <p:spPr>
              <a:xfrm>
                <a:off x="4402898" y="2017803"/>
                <a:ext cx="1224134" cy="646331"/>
              </a:xfrm>
              <a:prstGeom prst="rect">
                <a:avLst/>
              </a:prstGeom>
              <a:blipFill>
                <a:blip r:embed="rId9"/>
                <a:stretch>
                  <a:fillRect l="-1493" r="-5473"/>
                </a:stretch>
              </a:blipFill>
            </p:spPr>
            <p:txBody>
              <a:bodyPr/>
              <a:lstStyle/>
              <a:p>
                <a:r>
                  <a:rPr lang="en-MY">
                    <a:noFill/>
                  </a:rPr>
                  <a:t> </a:t>
                </a:r>
              </a:p>
            </p:txBody>
          </p:sp>
        </mc:Fallback>
      </mc:AlternateContent>
      <mc:AlternateContent xmlns:mc="http://schemas.openxmlformats.org/markup-compatibility/2006">
        <mc:Choice xmlns:a14="http://schemas.microsoft.com/office/drawing/2010/main" Requires="a14">
          <p:sp>
            <p:nvSpPr>
              <p:cNvPr id="35" name="Rectangle 34">
                <a:extLst>
                  <a:ext uri="{FF2B5EF4-FFF2-40B4-BE49-F238E27FC236}">
                    <a16:creationId xmlns:a16="http://schemas.microsoft.com/office/drawing/2014/main" id="{61DC77CF-7466-47D3-97F3-8F67C6B9AE31}"/>
                  </a:ext>
                </a:extLst>
              </p:cNvPr>
              <p:cNvSpPr/>
              <p:nvPr/>
            </p:nvSpPr>
            <p:spPr>
              <a:xfrm>
                <a:off x="5520411" y="5089856"/>
                <a:ext cx="1286186" cy="71468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ctrlPr>
                            <a:rPr lang="en-MY" i="1" smtClean="0">
                              <a:latin typeface="Cambria Math" panose="02040503050406030204" pitchFamily="18" charset="0"/>
                            </a:rPr>
                          </m:ctrlPr>
                        </m:dPr>
                        <m:e>
                          <m:f>
                            <m:fPr>
                              <m:ctrlPr>
                                <a:rPr lang="en-MY" i="1">
                                  <a:latin typeface="Cambria Math" panose="02040503050406030204" pitchFamily="18" charset="0"/>
                                </a:rPr>
                              </m:ctrlPr>
                            </m:fPr>
                            <m:num>
                              <m:r>
                                <a:rPr lang="en-MY" i="1">
                                  <a:latin typeface="Cambria Math" panose="02040503050406030204" pitchFamily="18" charset="0"/>
                                </a:rPr>
                                <m:t>𝜋</m:t>
                              </m:r>
                            </m:num>
                            <m:den>
                              <m:r>
                                <a:rPr lang="en-MY" i="1">
                                  <a:latin typeface="Cambria Math" panose="02040503050406030204" pitchFamily="18" charset="0"/>
                                </a:rPr>
                                <m:t>4</m:t>
                              </m:r>
                            </m:den>
                          </m:f>
                          <m:r>
                            <a:rPr lang="en-MY" i="0">
                              <a:latin typeface="Cambria Math" panose="02040503050406030204" pitchFamily="18" charset="0"/>
                            </a:rPr>
                            <m:t>, </m:t>
                          </m:r>
                          <m:r>
                            <a:rPr lang="en-MY" i="1">
                              <a:latin typeface="Cambria Math" panose="02040503050406030204" pitchFamily="18" charset="0"/>
                            </a:rPr>
                            <m:t>𝑓</m:t>
                          </m:r>
                          <m:d>
                            <m:dPr>
                              <m:ctrlPr>
                                <a:rPr lang="en-MY" i="1">
                                  <a:latin typeface="Cambria Math" panose="02040503050406030204" pitchFamily="18" charset="0"/>
                                </a:rPr>
                              </m:ctrlPr>
                            </m:dPr>
                            <m:e>
                              <m:r>
                                <a:rPr lang="en-MY" b="0" i="1" smtClean="0">
                                  <a:latin typeface="Cambria Math" panose="02040503050406030204" pitchFamily="18" charset="0"/>
                                </a:rPr>
                                <m:t>𝑏</m:t>
                              </m:r>
                            </m:e>
                          </m:d>
                        </m:e>
                      </m:d>
                    </m:oMath>
                  </m:oMathPara>
                </a14:m>
                <a:endParaRPr lang="en-MY" dirty="0"/>
              </a:p>
            </p:txBody>
          </p:sp>
        </mc:Choice>
        <mc:Fallback>
          <p:sp>
            <p:nvSpPr>
              <p:cNvPr id="35" name="Rectangle 34">
                <a:extLst>
                  <a:ext uri="{FF2B5EF4-FFF2-40B4-BE49-F238E27FC236}">
                    <a16:creationId xmlns:a16="http://schemas.microsoft.com/office/drawing/2014/main" id="{61DC77CF-7466-47D3-97F3-8F67C6B9AE31}"/>
                  </a:ext>
                </a:extLst>
              </p:cNvPr>
              <p:cNvSpPr>
                <a:spLocks noRot="1" noChangeAspect="1" noMove="1" noResize="1" noEditPoints="1" noAdjustHandles="1" noChangeArrowheads="1" noChangeShapeType="1" noTextEdit="1"/>
              </p:cNvSpPr>
              <p:nvPr/>
            </p:nvSpPr>
            <p:spPr>
              <a:xfrm>
                <a:off x="5520411" y="5089856"/>
                <a:ext cx="1286186" cy="714683"/>
              </a:xfrm>
              <a:prstGeom prst="rect">
                <a:avLst/>
              </a:prstGeom>
              <a:blipFill>
                <a:blip r:embed="rId10"/>
                <a:stretch>
                  <a:fillRect/>
                </a:stretch>
              </a:blipFill>
            </p:spPr>
            <p:txBody>
              <a:bodyPr/>
              <a:lstStyle/>
              <a:p>
                <a:r>
                  <a:rPr lang="en-MY">
                    <a:noFill/>
                  </a:rPr>
                  <a:t> </a:t>
                </a:r>
              </a:p>
            </p:txBody>
          </p:sp>
        </mc:Fallback>
      </mc:AlternateContent>
      <p:cxnSp>
        <p:nvCxnSpPr>
          <p:cNvPr id="36" name="Straight Connector 35">
            <a:extLst>
              <a:ext uri="{FF2B5EF4-FFF2-40B4-BE49-F238E27FC236}">
                <a16:creationId xmlns:a16="http://schemas.microsoft.com/office/drawing/2014/main" id="{075F503F-79D6-4A89-A80F-AE12414BEE1A}"/>
              </a:ext>
            </a:extLst>
          </p:cNvPr>
          <p:cNvCxnSpPr>
            <a:cxnSpLocks/>
          </p:cNvCxnSpPr>
          <p:nvPr/>
        </p:nvCxnSpPr>
        <p:spPr>
          <a:xfrm flipH="1" flipV="1">
            <a:off x="6501406" y="3069116"/>
            <a:ext cx="949532" cy="1599586"/>
          </a:xfrm>
          <a:prstGeom prst="line">
            <a:avLst/>
          </a:prstGeom>
        </p:spPr>
        <p:style>
          <a:lnRef idx="3">
            <a:schemeClr val="accent2"/>
          </a:lnRef>
          <a:fillRef idx="0">
            <a:schemeClr val="accent2"/>
          </a:fillRef>
          <a:effectRef idx="2">
            <a:schemeClr val="accent2"/>
          </a:effectRef>
          <a:fontRef idx="minor">
            <a:schemeClr val="tx1"/>
          </a:fontRef>
        </p:style>
      </p:cxnSp>
      <p:cxnSp>
        <p:nvCxnSpPr>
          <p:cNvPr id="37" name="Straight Connector 36">
            <a:extLst>
              <a:ext uri="{FF2B5EF4-FFF2-40B4-BE49-F238E27FC236}">
                <a16:creationId xmlns:a16="http://schemas.microsoft.com/office/drawing/2014/main" id="{D406445B-5333-4C09-A16E-B971C6B769C7}"/>
              </a:ext>
            </a:extLst>
          </p:cNvPr>
          <p:cNvCxnSpPr>
            <a:cxnSpLocks/>
          </p:cNvCxnSpPr>
          <p:nvPr/>
        </p:nvCxnSpPr>
        <p:spPr>
          <a:xfrm flipH="1" flipV="1">
            <a:off x="6094412" y="2839351"/>
            <a:ext cx="1359374" cy="1834786"/>
          </a:xfrm>
          <a:prstGeom prst="line">
            <a:avLst/>
          </a:prstGeom>
        </p:spPr>
        <p:style>
          <a:lnRef idx="3">
            <a:schemeClr val="accent2"/>
          </a:lnRef>
          <a:fillRef idx="0">
            <a:schemeClr val="accent2"/>
          </a:fillRef>
          <a:effectRef idx="2">
            <a:schemeClr val="accent2"/>
          </a:effectRef>
          <a:fontRef idx="minor">
            <a:schemeClr val="tx1"/>
          </a:fontRef>
        </p:style>
      </p:cxnSp>
      <p:cxnSp>
        <p:nvCxnSpPr>
          <p:cNvPr id="45" name="Straight Connector 44">
            <a:extLst>
              <a:ext uri="{FF2B5EF4-FFF2-40B4-BE49-F238E27FC236}">
                <a16:creationId xmlns:a16="http://schemas.microsoft.com/office/drawing/2014/main" id="{F22623FF-AB10-4B9B-9E87-11347B5DDA6D}"/>
              </a:ext>
            </a:extLst>
          </p:cNvPr>
          <p:cNvCxnSpPr>
            <a:cxnSpLocks/>
          </p:cNvCxnSpPr>
          <p:nvPr/>
        </p:nvCxnSpPr>
        <p:spPr>
          <a:xfrm flipH="1" flipV="1">
            <a:off x="5627032" y="2686995"/>
            <a:ext cx="1826752" cy="1987141"/>
          </a:xfrm>
          <a:prstGeom prst="line">
            <a:avLst/>
          </a:prstGeom>
        </p:spPr>
        <p:style>
          <a:lnRef idx="3">
            <a:schemeClr val="accent2"/>
          </a:lnRef>
          <a:fillRef idx="0">
            <a:schemeClr val="accent2"/>
          </a:fillRef>
          <a:effectRef idx="2">
            <a:schemeClr val="accent2"/>
          </a:effectRef>
          <a:fontRef idx="minor">
            <a:schemeClr val="tx1"/>
          </a:fontRef>
        </p:style>
      </p:cxnSp>
      <p:sp>
        <p:nvSpPr>
          <p:cNvPr id="28" name="Arrow: Right 27">
            <a:extLst>
              <a:ext uri="{FF2B5EF4-FFF2-40B4-BE49-F238E27FC236}">
                <a16:creationId xmlns:a16="http://schemas.microsoft.com/office/drawing/2014/main" id="{58DB4FD5-ABA8-4B19-ACA9-3E037410FF95}"/>
              </a:ext>
            </a:extLst>
          </p:cNvPr>
          <p:cNvSpPr/>
          <p:nvPr/>
        </p:nvSpPr>
        <p:spPr>
          <a:xfrm>
            <a:off x="4553240" y="3274765"/>
            <a:ext cx="1167253" cy="75163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cxnSp>
        <p:nvCxnSpPr>
          <p:cNvPr id="31" name="Straight Arrow Connector 30">
            <a:extLst>
              <a:ext uri="{FF2B5EF4-FFF2-40B4-BE49-F238E27FC236}">
                <a16:creationId xmlns:a16="http://schemas.microsoft.com/office/drawing/2014/main" id="{77FE3794-F3E6-4C32-B8D1-C0EFC6D7C28C}"/>
              </a:ext>
            </a:extLst>
          </p:cNvPr>
          <p:cNvCxnSpPr>
            <a:cxnSpLocks/>
          </p:cNvCxnSpPr>
          <p:nvPr/>
        </p:nvCxnSpPr>
        <p:spPr>
          <a:xfrm>
            <a:off x="5014965" y="1672790"/>
            <a:ext cx="0" cy="3450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02C0225F-0413-4D6D-9F0A-A60A3B428875}"/>
              </a:ext>
            </a:extLst>
          </p:cNvPr>
          <p:cNvCxnSpPr>
            <a:cxnSpLocks/>
          </p:cNvCxnSpPr>
          <p:nvPr/>
        </p:nvCxnSpPr>
        <p:spPr>
          <a:xfrm flipH="1">
            <a:off x="6728234" y="5443122"/>
            <a:ext cx="42938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439E7B9C-542E-4431-86AA-0155269A94DD}"/>
              </a:ext>
            </a:extLst>
          </p:cNvPr>
          <p:cNvCxnSpPr/>
          <p:nvPr/>
        </p:nvCxnSpPr>
        <p:spPr>
          <a:xfrm flipV="1">
            <a:off x="6382444" y="1672790"/>
            <a:ext cx="1098737" cy="10142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0" name="Rectangle 59">
                <a:extLst>
                  <a:ext uri="{FF2B5EF4-FFF2-40B4-BE49-F238E27FC236}">
                    <a16:creationId xmlns:a16="http://schemas.microsoft.com/office/drawing/2014/main" id="{13F49C44-9FFB-4159-BFA8-793153A21009}"/>
                  </a:ext>
                </a:extLst>
              </p:cNvPr>
              <p:cNvSpPr/>
              <p:nvPr/>
            </p:nvSpPr>
            <p:spPr>
              <a:xfrm>
                <a:off x="6539547" y="1229069"/>
                <a:ext cx="2005356"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unc>
                        <m:funcPr>
                          <m:ctrlPr>
                            <a:rPr lang="en-MY" i="1" smtClean="0">
                              <a:latin typeface="Cambria Math" panose="02040503050406030204" pitchFamily="18" charset="0"/>
                            </a:rPr>
                          </m:ctrlPr>
                        </m:funcPr>
                        <m:fName>
                          <m:r>
                            <a:rPr lang="en-MY" i="1">
                              <a:latin typeface="Cambria Math" panose="02040503050406030204" pitchFamily="18" charset="0"/>
                            </a:rPr>
                            <m:t>𝑓</m:t>
                          </m:r>
                          <m:d>
                            <m:dPr>
                              <m:ctrlPr>
                                <a:rPr lang="en-MY" i="1">
                                  <a:latin typeface="Cambria Math" panose="02040503050406030204" pitchFamily="18" charset="0"/>
                                </a:rPr>
                              </m:ctrlPr>
                            </m:dPr>
                            <m:e>
                              <m:r>
                                <a:rPr lang="en-MY" i="1">
                                  <a:latin typeface="Cambria Math" panose="02040503050406030204" pitchFamily="18" charset="0"/>
                                </a:rPr>
                                <m:t>𝑥</m:t>
                              </m:r>
                            </m:e>
                          </m:d>
                          <m:r>
                            <a:rPr lang="en-MY">
                              <a:latin typeface="Cambria Math" panose="02040503050406030204" pitchFamily="18" charset="0"/>
                            </a:rPr>
                            <m:t>=</m:t>
                          </m:r>
                          <m:r>
                            <m:rPr>
                              <m:sty m:val="p"/>
                            </m:rPr>
                            <a:rPr lang="en-MY">
                              <a:latin typeface="Cambria Math" panose="02040503050406030204" pitchFamily="18" charset="0"/>
                            </a:rPr>
                            <m:t>cos</m:t>
                          </m:r>
                        </m:fName>
                        <m:e>
                          <m:r>
                            <a:rPr lang="en-MY" i="1">
                              <a:latin typeface="Cambria Math" panose="02040503050406030204" pitchFamily="18" charset="0"/>
                            </a:rPr>
                            <m:t>𝑥</m:t>
                          </m:r>
                          <m:r>
                            <a:rPr lang="en-MY" i="1">
                              <a:latin typeface="Cambria Math" panose="02040503050406030204" pitchFamily="18" charset="0"/>
                            </a:rPr>
                            <m:t> −</m:t>
                          </m:r>
                          <m:r>
                            <a:rPr lang="en-MY" i="1">
                              <a:latin typeface="Cambria Math" panose="02040503050406030204" pitchFamily="18" charset="0"/>
                            </a:rPr>
                            <m:t>𝑥</m:t>
                          </m:r>
                        </m:e>
                      </m:func>
                    </m:oMath>
                  </m:oMathPara>
                </a14:m>
                <a:endParaRPr lang="en-MY" dirty="0"/>
              </a:p>
            </p:txBody>
          </p:sp>
        </mc:Choice>
        <mc:Fallback xmlns="">
          <p:sp>
            <p:nvSpPr>
              <p:cNvPr id="60" name="Rectangle 59">
                <a:extLst>
                  <a:ext uri="{FF2B5EF4-FFF2-40B4-BE49-F238E27FC236}">
                    <a16:creationId xmlns:a16="http://schemas.microsoft.com/office/drawing/2014/main" id="{13F49C44-9FFB-4159-BFA8-793153A21009}"/>
                  </a:ext>
                </a:extLst>
              </p:cNvPr>
              <p:cNvSpPr>
                <a:spLocks noRot="1" noChangeAspect="1" noMove="1" noResize="1" noEditPoints="1" noAdjustHandles="1" noChangeArrowheads="1" noChangeShapeType="1" noTextEdit="1"/>
              </p:cNvSpPr>
              <p:nvPr/>
            </p:nvSpPr>
            <p:spPr>
              <a:xfrm>
                <a:off x="6539547" y="1229069"/>
                <a:ext cx="2005356" cy="369332"/>
              </a:xfrm>
              <a:prstGeom prst="rect">
                <a:avLst/>
              </a:prstGeom>
              <a:blipFill>
                <a:blip r:embed="rId11"/>
                <a:stretch>
                  <a:fillRect b="-16667"/>
                </a:stretch>
              </a:blipFill>
            </p:spPr>
            <p:txBody>
              <a:bodyPr/>
              <a:lstStyle/>
              <a:p>
                <a:r>
                  <a:rPr lang="en-MY">
                    <a:noFill/>
                  </a:rPr>
                  <a:t> </a:t>
                </a:r>
              </a:p>
            </p:txBody>
          </p:sp>
        </mc:Fallback>
      </mc:AlternateContent>
      <p:sp>
        <p:nvSpPr>
          <p:cNvPr id="66" name="TextBox 65">
            <a:extLst>
              <a:ext uri="{FF2B5EF4-FFF2-40B4-BE49-F238E27FC236}">
                <a16:creationId xmlns:a16="http://schemas.microsoft.com/office/drawing/2014/main" id="{C18B706B-014F-4035-8009-3FC0CEF3B7B5}"/>
              </a:ext>
            </a:extLst>
          </p:cNvPr>
          <p:cNvSpPr txBox="1"/>
          <p:nvPr/>
        </p:nvSpPr>
        <p:spPr>
          <a:xfrm>
            <a:off x="1593433" y="6143861"/>
            <a:ext cx="3409687" cy="369332"/>
          </a:xfrm>
          <a:prstGeom prst="rect">
            <a:avLst/>
          </a:prstGeom>
          <a:noFill/>
        </p:spPr>
        <p:txBody>
          <a:bodyPr wrap="square" rtlCol="0">
            <a:spAutoFit/>
          </a:bodyPr>
          <a:lstStyle/>
          <a:p>
            <a:r>
              <a:rPr lang="en-MY" dirty="0"/>
              <a:t>Squeeze From Left Situation</a:t>
            </a:r>
          </a:p>
        </p:txBody>
      </p:sp>
      <p:cxnSp>
        <p:nvCxnSpPr>
          <p:cNvPr id="67" name="Straight Arrow Connector 66">
            <a:extLst>
              <a:ext uri="{FF2B5EF4-FFF2-40B4-BE49-F238E27FC236}">
                <a16:creationId xmlns:a16="http://schemas.microsoft.com/office/drawing/2014/main" id="{D875C297-7A6E-4CA1-B193-AADF254D7A6F}"/>
              </a:ext>
            </a:extLst>
          </p:cNvPr>
          <p:cNvCxnSpPr>
            <a:cxnSpLocks/>
            <a:endCxn id="68" idx="2"/>
          </p:cNvCxnSpPr>
          <p:nvPr/>
        </p:nvCxnSpPr>
        <p:spPr>
          <a:xfrm flipV="1">
            <a:off x="7365081" y="3208683"/>
            <a:ext cx="2064830" cy="110874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8" name="TextBox 67">
            <a:extLst>
              <a:ext uri="{FF2B5EF4-FFF2-40B4-BE49-F238E27FC236}">
                <a16:creationId xmlns:a16="http://schemas.microsoft.com/office/drawing/2014/main" id="{95BD5ACF-DF22-436E-8E8C-DB251D936DDB}"/>
              </a:ext>
            </a:extLst>
          </p:cNvPr>
          <p:cNvSpPr txBox="1"/>
          <p:nvPr/>
        </p:nvSpPr>
        <p:spPr>
          <a:xfrm>
            <a:off x="8590793" y="2839351"/>
            <a:ext cx="1678236" cy="369332"/>
          </a:xfrm>
          <a:prstGeom prst="rect">
            <a:avLst/>
          </a:prstGeom>
          <a:noFill/>
        </p:spPr>
        <p:txBody>
          <a:bodyPr wrap="square" rtlCol="0">
            <a:spAutoFit/>
          </a:bodyPr>
          <a:lstStyle/>
          <a:p>
            <a:r>
              <a:rPr lang="en-MY" dirty="0"/>
              <a:t>Actual Root, x</a:t>
            </a:r>
          </a:p>
        </p:txBody>
      </p:sp>
      <p:sp>
        <p:nvSpPr>
          <p:cNvPr id="69" name="Oval 68">
            <a:extLst>
              <a:ext uri="{FF2B5EF4-FFF2-40B4-BE49-F238E27FC236}">
                <a16:creationId xmlns:a16="http://schemas.microsoft.com/office/drawing/2014/main" id="{E2800D11-05D7-4AB2-8B36-16BFC0EF8411}"/>
              </a:ext>
            </a:extLst>
          </p:cNvPr>
          <p:cNvSpPr/>
          <p:nvPr/>
        </p:nvSpPr>
        <p:spPr>
          <a:xfrm flipH="1">
            <a:off x="7344837" y="4293096"/>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MY"/>
          </a:p>
        </p:txBody>
      </p:sp>
      <mc:AlternateContent xmlns:mc="http://schemas.openxmlformats.org/markup-compatibility/2006" xmlns:a14="http://schemas.microsoft.com/office/drawing/2010/main">
        <mc:Choice Requires="a14">
          <p:sp>
            <p:nvSpPr>
              <p:cNvPr id="72" name="Rectangle 71">
                <a:extLst>
                  <a:ext uri="{FF2B5EF4-FFF2-40B4-BE49-F238E27FC236}">
                    <a16:creationId xmlns:a16="http://schemas.microsoft.com/office/drawing/2014/main" id="{800834BE-17CB-47D2-8C44-49C6EB4749DB}"/>
                  </a:ext>
                </a:extLst>
              </p:cNvPr>
              <p:cNvSpPr/>
              <p:nvPr/>
            </p:nvSpPr>
            <p:spPr>
              <a:xfrm>
                <a:off x="5799713" y="321900"/>
                <a:ext cx="4940455" cy="459741"/>
              </a:xfrm>
              <a:prstGeom prst="rect">
                <a:avLst/>
              </a:prstGeom>
            </p:spPr>
            <p:txBody>
              <a:bodyPr wrap="none">
                <a:spAutoFit/>
              </a:bodyPr>
              <a:lstStyle/>
              <a:p>
                <a:r>
                  <a:rPr lang="en-US" dirty="0"/>
                  <a:t>Zoom The Graph Around The Area of </a:t>
                </a:r>
                <a14:m>
                  <m:oMath xmlns:m="http://schemas.openxmlformats.org/officeDocument/2006/math">
                    <m:r>
                      <a:rPr lang="en-MY" b="0" i="0" smtClean="0">
                        <a:latin typeface="Cambria Math" panose="02040503050406030204" pitchFamily="18" charset="0"/>
                      </a:rPr>
                      <m:t>0.5</m:t>
                    </m:r>
                  </m:oMath>
                </a14:m>
                <a:r>
                  <a:rPr lang="en-MY" dirty="0"/>
                  <a:t> to </a:t>
                </a:r>
                <a14:m>
                  <m:oMath xmlns:m="http://schemas.openxmlformats.org/officeDocument/2006/math">
                    <m:f>
                      <m:fPr>
                        <m:ctrlPr>
                          <a:rPr lang="en-MY" i="1">
                            <a:latin typeface="Cambria Math" panose="02040503050406030204" pitchFamily="18" charset="0"/>
                          </a:rPr>
                        </m:ctrlPr>
                      </m:fPr>
                      <m:num>
                        <m:r>
                          <a:rPr lang="en-MY" i="1">
                            <a:latin typeface="Cambria Math" panose="02040503050406030204" pitchFamily="18" charset="0"/>
                          </a:rPr>
                          <m:t>𝜋</m:t>
                        </m:r>
                      </m:num>
                      <m:den>
                        <m:r>
                          <a:rPr lang="en-MY" i="1">
                            <a:latin typeface="Cambria Math" panose="02040503050406030204" pitchFamily="18" charset="0"/>
                          </a:rPr>
                          <m:t>4</m:t>
                        </m:r>
                      </m:den>
                    </m:f>
                  </m:oMath>
                </a14:m>
                <a:endParaRPr lang="en-MY" dirty="0"/>
              </a:p>
            </p:txBody>
          </p:sp>
        </mc:Choice>
        <mc:Fallback xmlns="">
          <p:sp>
            <p:nvSpPr>
              <p:cNvPr id="72" name="Rectangle 71">
                <a:extLst>
                  <a:ext uri="{FF2B5EF4-FFF2-40B4-BE49-F238E27FC236}">
                    <a16:creationId xmlns:a16="http://schemas.microsoft.com/office/drawing/2014/main" id="{800834BE-17CB-47D2-8C44-49C6EB4749DB}"/>
                  </a:ext>
                </a:extLst>
              </p:cNvPr>
              <p:cNvSpPr>
                <a:spLocks noRot="1" noChangeAspect="1" noMove="1" noResize="1" noEditPoints="1" noAdjustHandles="1" noChangeArrowheads="1" noChangeShapeType="1" noTextEdit="1"/>
              </p:cNvSpPr>
              <p:nvPr/>
            </p:nvSpPr>
            <p:spPr>
              <a:xfrm>
                <a:off x="5799713" y="321900"/>
                <a:ext cx="4940455" cy="459741"/>
              </a:xfrm>
              <a:prstGeom prst="rect">
                <a:avLst/>
              </a:prstGeom>
              <a:blipFill>
                <a:blip r:embed="rId12"/>
                <a:stretch>
                  <a:fillRect l="-986" t="-4000" b="-5333"/>
                </a:stretch>
              </a:blipFill>
            </p:spPr>
            <p:txBody>
              <a:bodyPr/>
              <a:lstStyle/>
              <a:p>
                <a:r>
                  <a:rPr lang="en-MY">
                    <a:noFill/>
                  </a:rPr>
                  <a:t> </a:t>
                </a:r>
              </a:p>
            </p:txBody>
          </p:sp>
        </mc:Fallback>
      </mc:AlternateContent>
    </p:spTree>
    <p:extLst>
      <p:ext uri="{BB962C8B-B14F-4D97-AF65-F5344CB8AC3E}">
        <p14:creationId xmlns:p14="http://schemas.microsoft.com/office/powerpoint/2010/main" val="21060411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repeatCount="indefinite"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additive="base">
                                        <p:cTn id="7" dur="1000" fill="hold"/>
                                        <p:tgtEl>
                                          <p:spTgt spid="28"/>
                                        </p:tgtEl>
                                        <p:attrNameLst>
                                          <p:attrName>ppt_x</p:attrName>
                                        </p:attrNameLst>
                                      </p:cBhvr>
                                      <p:tavLst>
                                        <p:tav tm="0">
                                          <p:val>
                                            <p:strVal val="0-#ppt_w/2"/>
                                          </p:val>
                                        </p:tav>
                                        <p:tav tm="100000">
                                          <p:val>
                                            <p:strVal val="#ppt_x"/>
                                          </p:val>
                                        </p:tav>
                                      </p:tavLst>
                                    </p:anim>
                                    <p:anim calcmode="lin" valueType="num">
                                      <p:cBhvr additive="base">
                                        <p:cTn id="8" dur="1000" fill="hold"/>
                                        <p:tgtEl>
                                          <p:spTgt spid="28"/>
                                        </p:tgtEl>
                                        <p:attrNameLst>
                                          <p:attrName>ppt_y</p:attrName>
                                        </p:attrNameLst>
                                      </p:cBhvr>
                                      <p:tavLst>
                                        <p:tav tm="0">
                                          <p:val>
                                            <p:strVal val="#ppt_y"/>
                                          </p:val>
                                        </p:tav>
                                        <p:tav tm="100000">
                                          <p:val>
                                            <p:strVal val="#ppt_y"/>
                                          </p:val>
                                        </p:tav>
                                      </p:tavLst>
                                    </p:anim>
                                  </p:childTnLst>
                                </p:cTn>
                              </p:par>
                              <p:par>
                                <p:cTn id="9" presetID="10" presetClass="entr" presetSubtype="0" fill="hold" nodeType="withEffect">
                                  <p:stCondLst>
                                    <p:cond delay="0"/>
                                  </p:stCondLst>
                                  <p:childTnLst>
                                    <p:set>
                                      <p:cBhvr>
                                        <p:cTn id="10" dur="1" fill="hold">
                                          <p:stCondLst>
                                            <p:cond delay="0"/>
                                          </p:stCondLst>
                                        </p:cTn>
                                        <p:tgtEl>
                                          <p:spTgt spid="29"/>
                                        </p:tgtEl>
                                        <p:attrNameLst>
                                          <p:attrName>style.visibility</p:attrName>
                                        </p:attrNameLst>
                                      </p:cBhvr>
                                      <p:to>
                                        <p:strVal val="visible"/>
                                      </p:to>
                                    </p:set>
                                    <p:animEffect transition="in" filter="fade">
                                      <p:cBhvr>
                                        <p:cTn id="11" dur="500"/>
                                        <p:tgtEl>
                                          <p:spTgt spid="29"/>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45"/>
                                        </p:tgtEl>
                                        <p:attrNameLst>
                                          <p:attrName>style.visibility</p:attrName>
                                        </p:attrNameLst>
                                      </p:cBhvr>
                                      <p:to>
                                        <p:strVal val="visible"/>
                                      </p:to>
                                    </p:set>
                                    <p:animEffect transition="in" filter="fade">
                                      <p:cBhvr>
                                        <p:cTn id="16" dur="500"/>
                                        <p:tgtEl>
                                          <p:spTgt spid="45"/>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7"/>
                                        </p:tgtEl>
                                        <p:attrNameLst>
                                          <p:attrName>style.visibility</p:attrName>
                                        </p:attrNameLst>
                                      </p:cBhvr>
                                      <p:to>
                                        <p:strVal val="visible"/>
                                      </p:to>
                                    </p:set>
                                    <p:animEffect transition="in" filter="fade">
                                      <p:cBhvr>
                                        <p:cTn id="21" dur="500"/>
                                        <p:tgtEl>
                                          <p:spTgt spid="37"/>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36"/>
                                        </p:tgtEl>
                                        <p:attrNameLst>
                                          <p:attrName>style.visibility</p:attrName>
                                        </p:attrNameLst>
                                      </p:cBhvr>
                                      <p:to>
                                        <p:strVal val="visible"/>
                                      </p:to>
                                    </p:set>
                                    <p:animEffect transition="in" filter="fade">
                                      <p:cBhvr>
                                        <p:cTn id="26"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0B5C84-8EF2-4E63-99E0-3EC3F5D4846C}"/>
              </a:ext>
            </a:extLst>
          </p:cNvPr>
          <p:cNvSpPr>
            <a:spLocks noGrp="1"/>
          </p:cNvSpPr>
          <p:nvPr>
            <p:ph type="title"/>
          </p:nvPr>
        </p:nvSpPr>
        <p:spPr/>
        <p:txBody>
          <a:bodyPr/>
          <a:lstStyle/>
          <a:p>
            <a:r>
              <a:rPr lang="en-MY" dirty="0"/>
              <a:t>Advantages of Method of False Position</a:t>
            </a:r>
          </a:p>
        </p:txBody>
      </p:sp>
      <p:sp>
        <p:nvSpPr>
          <p:cNvPr id="3" name="Content Placeholder 2">
            <a:extLst>
              <a:ext uri="{FF2B5EF4-FFF2-40B4-BE49-F238E27FC236}">
                <a16:creationId xmlns:a16="http://schemas.microsoft.com/office/drawing/2014/main" id="{DA257E44-D1FE-4E35-8598-25C80075FD4D}"/>
              </a:ext>
            </a:extLst>
          </p:cNvPr>
          <p:cNvSpPr>
            <a:spLocks noGrp="1"/>
          </p:cNvSpPr>
          <p:nvPr>
            <p:ph idx="1"/>
          </p:nvPr>
        </p:nvSpPr>
        <p:spPr/>
        <p:txBody>
          <a:bodyPr/>
          <a:lstStyle/>
          <a:p>
            <a:r>
              <a:rPr lang="en-MY" dirty="0"/>
              <a:t>No differentiation is needed like Newton-Raphson method</a:t>
            </a:r>
          </a:p>
          <a:p>
            <a:r>
              <a:rPr lang="en-MY" dirty="0"/>
              <a:t>It will surely converge as the x-intercept always lie in the given interval, provided the initial value given is valid </a:t>
            </a:r>
          </a:p>
          <a:p>
            <a:endParaRPr lang="en-MY" dirty="0"/>
          </a:p>
        </p:txBody>
      </p:sp>
    </p:spTree>
    <p:extLst>
      <p:ext uri="{BB962C8B-B14F-4D97-AF65-F5344CB8AC3E}">
        <p14:creationId xmlns:p14="http://schemas.microsoft.com/office/powerpoint/2010/main" val="20597877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0B5C84-8EF2-4E63-99E0-3EC3F5D4846C}"/>
              </a:ext>
            </a:extLst>
          </p:cNvPr>
          <p:cNvSpPr>
            <a:spLocks noGrp="1"/>
          </p:cNvSpPr>
          <p:nvPr>
            <p:ph type="title"/>
          </p:nvPr>
        </p:nvSpPr>
        <p:spPr/>
        <p:txBody>
          <a:bodyPr/>
          <a:lstStyle/>
          <a:p>
            <a:r>
              <a:rPr lang="en-MY" dirty="0"/>
              <a:t>Disadvantages</a:t>
            </a:r>
          </a:p>
        </p:txBody>
      </p:sp>
      <p:sp>
        <p:nvSpPr>
          <p:cNvPr id="3" name="Content Placeholder 2">
            <a:extLst>
              <a:ext uri="{FF2B5EF4-FFF2-40B4-BE49-F238E27FC236}">
                <a16:creationId xmlns:a16="http://schemas.microsoft.com/office/drawing/2014/main" id="{DA257E44-D1FE-4E35-8598-25C80075FD4D}"/>
              </a:ext>
            </a:extLst>
          </p:cNvPr>
          <p:cNvSpPr>
            <a:spLocks noGrp="1"/>
          </p:cNvSpPr>
          <p:nvPr>
            <p:ph idx="1"/>
          </p:nvPr>
        </p:nvSpPr>
        <p:spPr/>
        <p:txBody>
          <a:bodyPr/>
          <a:lstStyle/>
          <a:p>
            <a:r>
              <a:rPr lang="en-MY" dirty="0"/>
              <a:t>If equation has more than one roots, we would need to choose different intervals and recalculate</a:t>
            </a:r>
          </a:p>
          <a:p>
            <a:r>
              <a:rPr lang="en-MY" dirty="0"/>
              <a:t>False-position can be slow like a function below</a:t>
            </a:r>
          </a:p>
          <a:p>
            <a:endParaRPr lang="en-MY" dirty="0"/>
          </a:p>
        </p:txBody>
      </p:sp>
      <p:pic>
        <p:nvPicPr>
          <p:cNvPr id="5" name="Picture 4">
            <a:extLst>
              <a:ext uri="{FF2B5EF4-FFF2-40B4-BE49-F238E27FC236}">
                <a16:creationId xmlns:a16="http://schemas.microsoft.com/office/drawing/2014/main" id="{2383DF19-6E6B-4960-AFD7-2ADBA2C73CD2}"/>
              </a:ext>
            </a:extLst>
          </p:cNvPr>
          <p:cNvPicPr>
            <a:picLocks noChangeAspect="1"/>
          </p:cNvPicPr>
          <p:nvPr/>
        </p:nvPicPr>
        <p:blipFill>
          <a:blip r:embed="rId2"/>
          <a:stretch>
            <a:fillRect/>
          </a:stretch>
        </p:blipFill>
        <p:spPr>
          <a:xfrm>
            <a:off x="3862164" y="3229921"/>
            <a:ext cx="4762500" cy="3571875"/>
          </a:xfrm>
          <a:prstGeom prst="rect">
            <a:avLst/>
          </a:prstGeom>
        </p:spPr>
      </p:pic>
    </p:spTree>
    <p:extLst>
      <p:ext uri="{BB962C8B-B14F-4D97-AF65-F5344CB8AC3E}">
        <p14:creationId xmlns:p14="http://schemas.microsoft.com/office/powerpoint/2010/main" val="12463102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Real Life Application</a:t>
            </a:r>
          </a:p>
        </p:txBody>
      </p:sp>
    </p:spTree>
    <p:extLst>
      <p:ext uri="{BB962C8B-B14F-4D97-AF65-F5344CB8AC3E}">
        <p14:creationId xmlns:p14="http://schemas.microsoft.com/office/powerpoint/2010/main" val="3520903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93436" y="177801"/>
            <a:ext cx="9782801" cy="802928"/>
          </a:xfrm>
        </p:spPr>
        <p:txBody>
          <a:bodyPr/>
          <a:lstStyle/>
          <a:p>
            <a:r>
              <a:rPr lang="en-US" dirty="0"/>
              <a:t>Ideal Gas Law</a:t>
            </a:r>
          </a:p>
        </p:txBody>
      </p:sp>
      <mc:AlternateContent xmlns:mc="http://schemas.openxmlformats.org/markup-compatibility/2006" xmlns:a14="http://schemas.microsoft.com/office/drawing/2010/main">
        <mc:Choice Requires="a14">
          <p:sp>
            <p:nvSpPr>
              <p:cNvPr id="3" name="Content Placeholder 13">
                <a:extLst>
                  <a:ext uri="{FF2B5EF4-FFF2-40B4-BE49-F238E27FC236}">
                    <a16:creationId xmlns:a16="http://schemas.microsoft.com/office/drawing/2014/main" id="{C6F9547D-2518-41B3-B4EA-C0B5D845984E}"/>
                  </a:ext>
                </a:extLst>
              </p:cNvPr>
              <p:cNvSpPr txBox="1">
                <a:spLocks/>
              </p:cNvSpPr>
              <p:nvPr/>
            </p:nvSpPr>
            <p:spPr>
              <a:xfrm>
                <a:off x="1593436" y="1196752"/>
                <a:ext cx="9782801" cy="5661248"/>
              </a:xfrm>
              <a:prstGeom prst="rect">
                <a:avLst/>
              </a:prstGeom>
            </p:spPr>
            <p:txBody>
              <a:bodyPr/>
              <a:lstStyle>
                <a:lvl1pPr marL="246888" indent="-246888" algn="l" defTabSz="914400" rtl="0" eaLnBrk="1" latinLnBrk="0" hangingPunct="1">
                  <a:lnSpc>
                    <a:spcPct val="90000"/>
                  </a:lnSpc>
                  <a:spcBef>
                    <a:spcPts val="1400"/>
                  </a:spcBef>
                  <a:buFont typeface="Euphemia" pitchFamily="34" charset="0"/>
                  <a:buChar char="›"/>
                  <a:defRPr sz="2800" kern="1200">
                    <a:solidFill>
                      <a:schemeClr val="tx1"/>
                    </a:solidFill>
                    <a:latin typeface="+mn-lt"/>
                    <a:ea typeface="+mn-ea"/>
                    <a:cs typeface="+mn-cs"/>
                  </a:defRPr>
                </a:lvl1pPr>
                <a:lvl2pPr marL="612648" indent="-246888" algn="l" defTabSz="914400" rtl="0" eaLnBrk="1" latinLnBrk="0" hangingPunct="1">
                  <a:lnSpc>
                    <a:spcPct val="90000"/>
                  </a:lnSpc>
                  <a:spcBef>
                    <a:spcPts val="600"/>
                  </a:spcBef>
                  <a:buFont typeface="Euphemia" pitchFamily="34" charset="0"/>
                  <a:buChar char="–"/>
                  <a:defRPr sz="2400" kern="1200">
                    <a:solidFill>
                      <a:schemeClr val="tx1"/>
                    </a:solidFill>
                    <a:latin typeface="+mn-lt"/>
                    <a:ea typeface="+mn-ea"/>
                    <a:cs typeface="+mn-cs"/>
                  </a:defRPr>
                </a:lvl2pPr>
                <a:lvl3pPr marL="978408" indent="-246888" algn="l" defTabSz="914400" rtl="0" eaLnBrk="1" latinLnBrk="0" hangingPunct="1">
                  <a:lnSpc>
                    <a:spcPct val="90000"/>
                  </a:lnSpc>
                  <a:spcBef>
                    <a:spcPts val="600"/>
                  </a:spcBef>
                  <a:buFont typeface="Euphemia" pitchFamily="34" charset="0"/>
                  <a:buChar char="›"/>
                  <a:defRPr sz="2000" kern="1200">
                    <a:solidFill>
                      <a:schemeClr val="tx1"/>
                    </a:solidFill>
                    <a:latin typeface="+mn-lt"/>
                    <a:ea typeface="+mn-ea"/>
                    <a:cs typeface="+mn-cs"/>
                  </a:defRPr>
                </a:lvl3pPr>
                <a:lvl4pPr marL="1344168" indent="-246888"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4pPr>
                <a:lvl5pPr marL="170992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5pPr>
                <a:lvl6pPr marL="207568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6pPr>
                <a:lvl7pPr marL="244144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7pPr>
                <a:lvl8pPr marL="280720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8pPr>
                <a:lvl9pPr marL="317296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9pPr>
              </a:lstStyle>
              <a:p>
                <a:pPr marL="0" indent="0" algn="ctr" fontAlgn="base">
                  <a:buNone/>
                </a:pPr>
                <a:r>
                  <a:rPr lang="en-US" dirty="0"/>
                  <a:t>Formula: </a:t>
                </a:r>
                <a14:m>
                  <m:oMath xmlns:m="http://schemas.openxmlformats.org/officeDocument/2006/math">
                    <m:r>
                      <a:rPr lang="en-US" i="1" dirty="0">
                        <a:latin typeface="Cambria Math" panose="02040503050406030204" pitchFamily="18" charset="0"/>
                      </a:rPr>
                      <m:t>𝑃𝑉</m:t>
                    </m:r>
                    <m:r>
                      <a:rPr lang="en-US" i="1" dirty="0">
                        <a:latin typeface="Cambria Math" panose="02040503050406030204" pitchFamily="18" charset="0"/>
                      </a:rPr>
                      <m:t> = </m:t>
                    </m:r>
                    <m:r>
                      <a:rPr lang="en-US" i="1" dirty="0" err="1">
                        <a:latin typeface="Cambria Math" panose="02040503050406030204" pitchFamily="18" charset="0"/>
                      </a:rPr>
                      <m:t>𝑛𝑅𝑇</m:t>
                    </m:r>
                    <m:r>
                      <a:rPr lang="en-US" i="1" dirty="0">
                        <a:latin typeface="Cambria Math" panose="02040503050406030204" pitchFamily="18" charset="0"/>
                      </a:rPr>
                      <m:t> </m:t>
                    </m:r>
                  </m:oMath>
                </a14:m>
                <a:endParaRPr lang="en-MY" dirty="0"/>
              </a:p>
              <a:p>
                <a:pPr marL="0" indent="0" fontAlgn="base">
                  <a:buNone/>
                </a:pPr>
                <a:r>
                  <a:rPr lang="en-MY" dirty="0"/>
                  <a:t>Where</a:t>
                </a:r>
                <a:br>
                  <a:rPr lang="en-MY" dirty="0"/>
                </a:br>
                <a14:m>
                  <m:oMath xmlns:m="http://schemas.openxmlformats.org/officeDocument/2006/math">
                    <m:r>
                      <a:rPr lang="en-US" i="1" dirty="0">
                        <a:latin typeface="Cambria Math" panose="02040503050406030204" pitchFamily="18" charset="0"/>
                      </a:rPr>
                      <m:t>𝑃</m:t>
                    </m:r>
                    <m:r>
                      <a:rPr lang="en-MY" b="0" i="1" dirty="0" smtClean="0">
                        <a:latin typeface="Cambria Math" panose="02040503050406030204" pitchFamily="18" charset="0"/>
                      </a:rPr>
                      <m:t> (</m:t>
                    </m:r>
                    <m:r>
                      <a:rPr lang="en-MY" b="0" i="1" dirty="0" smtClean="0">
                        <a:latin typeface="Cambria Math" panose="02040503050406030204" pitchFamily="18" charset="0"/>
                      </a:rPr>
                      <m:t>𝑎𝑡𝑚</m:t>
                    </m:r>
                    <m:r>
                      <a:rPr lang="en-MY" b="0" i="1" dirty="0" smtClean="0">
                        <a:latin typeface="Cambria Math" panose="02040503050406030204" pitchFamily="18" charset="0"/>
                      </a:rPr>
                      <m:t>)</m:t>
                    </m:r>
                  </m:oMath>
                </a14:m>
                <a:r>
                  <a:rPr lang="en-MY" dirty="0"/>
                  <a:t> is the Pressure, </a:t>
                </a:r>
                <a14:m>
                  <m:oMath xmlns:m="http://schemas.openxmlformats.org/officeDocument/2006/math">
                    <m:r>
                      <a:rPr lang="en-US" i="1" dirty="0">
                        <a:latin typeface="Cambria Math" panose="02040503050406030204" pitchFamily="18" charset="0"/>
                      </a:rPr>
                      <m:t>𝑉</m:t>
                    </m:r>
                    <m:r>
                      <a:rPr lang="en-MY" b="0" i="1" dirty="0" smtClean="0">
                        <a:latin typeface="Cambria Math" panose="02040503050406030204" pitchFamily="18" charset="0"/>
                      </a:rPr>
                      <m:t> </m:t>
                    </m:r>
                    <m:d>
                      <m:dPr>
                        <m:ctrlPr>
                          <a:rPr lang="en-MY" b="0" i="1" dirty="0" smtClean="0">
                            <a:latin typeface="Cambria Math" panose="02040503050406030204" pitchFamily="18" charset="0"/>
                          </a:rPr>
                        </m:ctrlPr>
                      </m:dPr>
                      <m:e>
                        <m:r>
                          <a:rPr lang="en-MY" b="0" i="1" dirty="0" smtClean="0">
                            <a:latin typeface="Cambria Math" panose="02040503050406030204" pitchFamily="18" charset="0"/>
                          </a:rPr>
                          <m:t>𝐿</m:t>
                        </m:r>
                      </m:e>
                    </m:d>
                  </m:oMath>
                </a14:m>
                <a:r>
                  <a:rPr lang="en-MY" dirty="0"/>
                  <a:t>is the Volume, </a:t>
                </a:r>
                <a14:m>
                  <m:oMath xmlns:m="http://schemas.openxmlformats.org/officeDocument/2006/math">
                    <m:r>
                      <a:rPr lang="en-US" i="1" dirty="0" err="1">
                        <a:latin typeface="Cambria Math" panose="02040503050406030204" pitchFamily="18" charset="0"/>
                      </a:rPr>
                      <m:t>𝑛</m:t>
                    </m:r>
                    <m:r>
                      <a:rPr lang="en-MY" b="0" i="1" dirty="0" smtClean="0">
                        <a:latin typeface="Cambria Math" panose="02040503050406030204" pitchFamily="18" charset="0"/>
                      </a:rPr>
                      <m:t> (</m:t>
                    </m:r>
                    <m:r>
                      <a:rPr lang="en-MY" b="0" i="1" dirty="0" smtClean="0">
                        <a:latin typeface="Cambria Math" panose="02040503050406030204" pitchFamily="18" charset="0"/>
                      </a:rPr>
                      <m:t>𝑚𝑜𝑙</m:t>
                    </m:r>
                    <m:r>
                      <a:rPr lang="en-MY" b="0" i="1" dirty="0" smtClean="0">
                        <a:latin typeface="Cambria Math" panose="02040503050406030204" pitchFamily="18" charset="0"/>
                      </a:rPr>
                      <m:t>)</m:t>
                    </m:r>
                  </m:oMath>
                </a14:m>
                <a:r>
                  <a:rPr lang="en-MY" dirty="0"/>
                  <a:t> is the number of moles, </a:t>
                </a:r>
                <a14:m>
                  <m:oMath xmlns:m="http://schemas.openxmlformats.org/officeDocument/2006/math">
                    <m:r>
                      <a:rPr lang="en-US" i="1" dirty="0" err="1">
                        <a:latin typeface="Cambria Math" panose="02040503050406030204" pitchFamily="18" charset="0"/>
                      </a:rPr>
                      <m:t>𝑅</m:t>
                    </m:r>
                    <m:r>
                      <a:rPr lang="en-MY" b="0" i="0" dirty="0" smtClean="0">
                        <a:latin typeface="Cambria Math" panose="02040503050406030204" pitchFamily="18" charset="0"/>
                      </a:rPr>
                      <m:t> (0.082054 </m:t>
                    </m:r>
                    <m:r>
                      <m:rPr>
                        <m:sty m:val="p"/>
                      </m:rPr>
                      <a:rPr lang="en-MY" b="0" i="0" dirty="0" smtClean="0">
                        <a:latin typeface="Cambria Math" panose="02040503050406030204" pitchFamily="18" charset="0"/>
                      </a:rPr>
                      <m:t>L</m:t>
                    </m:r>
                    <m:r>
                      <a:rPr lang="en-MY" b="0" i="0" dirty="0" smtClean="0">
                        <a:latin typeface="Cambria Math" panose="02040503050406030204" pitchFamily="18" charset="0"/>
                      </a:rPr>
                      <m:t> </m:t>
                    </m:r>
                    <m:r>
                      <m:rPr>
                        <m:sty m:val="p"/>
                      </m:rPr>
                      <a:rPr lang="en-MY" b="0" i="0" dirty="0" smtClean="0">
                        <a:latin typeface="Cambria Math" panose="02040503050406030204" pitchFamily="18" charset="0"/>
                      </a:rPr>
                      <m:t>atm</m:t>
                    </m:r>
                    <m:r>
                      <a:rPr lang="en-MY" b="0" i="0" dirty="0" smtClean="0">
                        <a:latin typeface="Cambria Math" panose="02040503050406030204" pitchFamily="18" charset="0"/>
                      </a:rPr>
                      <m:t> </m:t>
                    </m:r>
                    <m:sSup>
                      <m:sSupPr>
                        <m:ctrlPr>
                          <a:rPr lang="en-MY" b="0" i="1" dirty="0" smtClean="0">
                            <a:latin typeface="Cambria Math" panose="02040503050406030204" pitchFamily="18" charset="0"/>
                          </a:rPr>
                        </m:ctrlPr>
                      </m:sSupPr>
                      <m:e>
                        <m:r>
                          <m:rPr>
                            <m:sty m:val="p"/>
                          </m:rPr>
                          <a:rPr lang="en-MY" b="0" i="0" dirty="0" smtClean="0">
                            <a:latin typeface="Cambria Math" panose="02040503050406030204" pitchFamily="18" charset="0"/>
                          </a:rPr>
                          <m:t>mol</m:t>
                        </m:r>
                      </m:e>
                      <m:sup>
                        <m:r>
                          <a:rPr lang="en-MY" b="0" i="0" dirty="0" smtClean="0">
                            <a:latin typeface="Cambria Math" panose="02040503050406030204" pitchFamily="18" charset="0"/>
                          </a:rPr>
                          <m:t>−1</m:t>
                        </m:r>
                      </m:sup>
                    </m:sSup>
                    <m:sSup>
                      <m:sSupPr>
                        <m:ctrlPr>
                          <a:rPr lang="en-MY" b="0" i="1" dirty="0" smtClean="0">
                            <a:latin typeface="Cambria Math" panose="02040503050406030204" pitchFamily="18" charset="0"/>
                          </a:rPr>
                        </m:ctrlPr>
                      </m:sSupPr>
                      <m:e>
                        <m:r>
                          <m:rPr>
                            <m:sty m:val="p"/>
                          </m:rPr>
                          <a:rPr lang="en-MY" b="0" i="0" dirty="0" smtClean="0">
                            <a:latin typeface="Cambria Math" panose="02040503050406030204" pitchFamily="18" charset="0"/>
                          </a:rPr>
                          <m:t>K</m:t>
                        </m:r>
                      </m:e>
                      <m:sup>
                        <m:r>
                          <a:rPr lang="en-MY" b="0" i="0" dirty="0" smtClean="0">
                            <a:latin typeface="Cambria Math" panose="02040503050406030204" pitchFamily="18" charset="0"/>
                          </a:rPr>
                          <m:t>−1</m:t>
                        </m:r>
                      </m:sup>
                    </m:sSup>
                    <m:r>
                      <a:rPr lang="en-MY" b="0" i="0" dirty="0" smtClean="0">
                        <a:latin typeface="Cambria Math" panose="02040503050406030204" pitchFamily="18" charset="0"/>
                      </a:rPr>
                      <m:t>)</m:t>
                    </m:r>
                  </m:oMath>
                </a14:m>
                <a:r>
                  <a:rPr lang="en-MY" dirty="0"/>
                  <a:t> is the Universal Gas Constant and </a:t>
                </a:r>
                <a14:m>
                  <m:oMath xmlns:m="http://schemas.openxmlformats.org/officeDocument/2006/math">
                    <m:r>
                      <a:rPr lang="en-US" i="1" dirty="0" err="1">
                        <a:latin typeface="Cambria Math" panose="02040503050406030204" pitchFamily="18" charset="0"/>
                      </a:rPr>
                      <m:t>𝑇</m:t>
                    </m:r>
                    <m:r>
                      <a:rPr lang="en-MY" b="0" i="0" dirty="0" smtClean="0">
                        <a:latin typeface="Cambria Math" panose="02040503050406030204" pitchFamily="18" charset="0"/>
                      </a:rPr>
                      <m:t> (</m:t>
                    </m:r>
                    <m:r>
                      <m:rPr>
                        <m:sty m:val="p"/>
                      </m:rPr>
                      <a:rPr lang="en-MY" b="0" i="0" dirty="0" smtClean="0">
                        <a:latin typeface="Cambria Math" panose="02040503050406030204" pitchFamily="18" charset="0"/>
                      </a:rPr>
                      <m:t>K</m:t>
                    </m:r>
                    <m:r>
                      <a:rPr lang="en-MY" b="0" i="0" dirty="0" smtClean="0">
                        <a:latin typeface="Cambria Math" panose="02040503050406030204" pitchFamily="18" charset="0"/>
                      </a:rPr>
                      <m:t>)</m:t>
                    </m:r>
                  </m:oMath>
                </a14:m>
                <a:r>
                  <a:rPr lang="en-MY" dirty="0"/>
                  <a:t> is temperature</a:t>
                </a:r>
              </a:p>
              <a:p>
                <a:pPr marL="0" indent="0" fontAlgn="base">
                  <a:buNone/>
                </a:pPr>
                <a:br>
                  <a:rPr lang="en-MY" dirty="0"/>
                </a:br>
                <a:r>
                  <a:rPr lang="en-MY" dirty="0"/>
                  <a:t>2 Main </a:t>
                </a:r>
                <a:r>
                  <a:rPr lang="en-US" dirty="0"/>
                  <a:t>Assumptions:</a:t>
                </a:r>
              </a:p>
              <a:p>
                <a:pPr fontAlgn="base"/>
                <a:r>
                  <a:rPr lang="en-US" dirty="0"/>
                  <a:t>Volume of molecules is negligibly small compared to the volume occupied by the gas </a:t>
                </a:r>
              </a:p>
              <a:p>
                <a:pPr fontAlgn="base"/>
                <a:r>
                  <a:rPr lang="en-US" dirty="0"/>
                  <a:t>There are no (or entirely negligible) intermolecular forces between the gas molecules.</a:t>
                </a:r>
              </a:p>
              <a:p>
                <a:pPr fontAlgn="base"/>
                <a:r>
                  <a:rPr lang="en-US" dirty="0"/>
                  <a:t>And many others</a:t>
                </a:r>
              </a:p>
            </p:txBody>
          </p:sp>
        </mc:Choice>
        <mc:Fallback xmlns="">
          <p:sp>
            <p:nvSpPr>
              <p:cNvPr id="3" name="Content Placeholder 13">
                <a:extLst>
                  <a:ext uri="{FF2B5EF4-FFF2-40B4-BE49-F238E27FC236}">
                    <a16:creationId xmlns:a16="http://schemas.microsoft.com/office/drawing/2014/main" id="{C6F9547D-2518-41B3-B4EA-C0B5D845984E}"/>
                  </a:ext>
                </a:extLst>
              </p:cNvPr>
              <p:cNvSpPr txBox="1">
                <a:spLocks noRot="1" noChangeAspect="1" noMove="1" noResize="1" noEditPoints="1" noAdjustHandles="1" noChangeArrowheads="1" noChangeShapeType="1" noTextEdit="1"/>
              </p:cNvSpPr>
              <p:nvPr/>
            </p:nvSpPr>
            <p:spPr>
              <a:xfrm>
                <a:off x="1593436" y="1196752"/>
                <a:ext cx="9782801" cy="5661248"/>
              </a:xfrm>
              <a:prstGeom prst="rect">
                <a:avLst/>
              </a:prstGeom>
              <a:blipFill>
                <a:blip r:embed="rId2"/>
                <a:stretch>
                  <a:fillRect l="-1433" t="-1938" r="-1121" b="-2153"/>
                </a:stretch>
              </a:blipFill>
            </p:spPr>
            <p:txBody>
              <a:bodyPr/>
              <a:lstStyle/>
              <a:p>
                <a:r>
                  <a:rPr lang="en-MY">
                    <a:noFill/>
                  </a:rPr>
                  <a:t> </a:t>
                </a:r>
              </a:p>
            </p:txBody>
          </p:sp>
        </mc:Fallback>
      </mc:AlternateContent>
      <p:sp>
        <p:nvSpPr>
          <p:cNvPr id="4" name="Rectangle 3">
            <a:extLst>
              <a:ext uri="{FF2B5EF4-FFF2-40B4-BE49-F238E27FC236}">
                <a16:creationId xmlns:a16="http://schemas.microsoft.com/office/drawing/2014/main" id="{836CF713-221E-46CB-B08B-A4DE901A9BAC}"/>
              </a:ext>
            </a:extLst>
          </p:cNvPr>
          <p:cNvSpPr/>
          <p:nvPr/>
        </p:nvSpPr>
        <p:spPr>
          <a:xfrm>
            <a:off x="5878388" y="57399"/>
            <a:ext cx="6092825" cy="923330"/>
          </a:xfrm>
          <a:prstGeom prst="rect">
            <a:avLst/>
          </a:prstGeom>
        </p:spPr>
        <p:txBody>
          <a:bodyPr>
            <a:spAutoFit/>
          </a:bodyPr>
          <a:lstStyle/>
          <a:p>
            <a:r>
              <a:rPr lang="en-MY" dirty="0">
                <a:hlinkClick r:id="rId3"/>
              </a:rPr>
              <a:t>https://www.chemguide.co.uk/physical/kt/idealgases.html#:~:text=The%20assumptions%20are%3A,the%20walls%20of%20the%20container.</a:t>
            </a:r>
            <a:endParaRPr lang="en-MY" dirty="0"/>
          </a:p>
        </p:txBody>
      </p:sp>
    </p:spTree>
    <p:extLst>
      <p:ext uri="{BB962C8B-B14F-4D97-AF65-F5344CB8AC3E}">
        <p14:creationId xmlns:p14="http://schemas.microsoft.com/office/powerpoint/2010/main" val="23318816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83842" y="0"/>
            <a:ext cx="9782801" cy="1239837"/>
          </a:xfrm>
        </p:spPr>
        <p:txBody>
          <a:bodyPr/>
          <a:lstStyle/>
          <a:p>
            <a:r>
              <a:rPr lang="en-MY" dirty="0"/>
              <a:t>Deviation from Ideal Gas Law</a:t>
            </a:r>
            <a:endParaRPr lang="en-US" dirty="0"/>
          </a:p>
        </p:txBody>
      </p:sp>
      <mc:AlternateContent xmlns:mc="http://schemas.openxmlformats.org/markup-compatibility/2006" xmlns:a14="http://schemas.microsoft.com/office/drawing/2010/main">
        <mc:Choice Requires="a14">
          <p:sp>
            <p:nvSpPr>
              <p:cNvPr id="3" name="Content Placeholder 13">
                <a:extLst>
                  <a:ext uri="{FF2B5EF4-FFF2-40B4-BE49-F238E27FC236}">
                    <a16:creationId xmlns:a16="http://schemas.microsoft.com/office/drawing/2014/main" id="{C6F9547D-2518-41B3-B4EA-C0B5D845984E}"/>
                  </a:ext>
                </a:extLst>
              </p:cNvPr>
              <p:cNvSpPr txBox="1">
                <a:spLocks/>
              </p:cNvSpPr>
              <p:nvPr/>
            </p:nvSpPr>
            <p:spPr>
              <a:xfrm>
                <a:off x="1583842" y="1239836"/>
                <a:ext cx="9782801" cy="5618163"/>
              </a:xfrm>
              <a:prstGeom prst="rect">
                <a:avLst/>
              </a:prstGeom>
            </p:spPr>
            <p:txBody>
              <a:bodyPr/>
              <a:lstStyle>
                <a:lvl1pPr marL="246888" indent="-246888" algn="l" defTabSz="914400" rtl="0" eaLnBrk="1" latinLnBrk="0" hangingPunct="1">
                  <a:lnSpc>
                    <a:spcPct val="90000"/>
                  </a:lnSpc>
                  <a:spcBef>
                    <a:spcPts val="1400"/>
                  </a:spcBef>
                  <a:buFont typeface="Euphemia" pitchFamily="34" charset="0"/>
                  <a:buChar char="›"/>
                  <a:defRPr sz="2800" kern="1200">
                    <a:solidFill>
                      <a:schemeClr val="tx1"/>
                    </a:solidFill>
                    <a:latin typeface="+mn-lt"/>
                    <a:ea typeface="+mn-ea"/>
                    <a:cs typeface="+mn-cs"/>
                  </a:defRPr>
                </a:lvl1pPr>
                <a:lvl2pPr marL="612648" indent="-246888" algn="l" defTabSz="914400" rtl="0" eaLnBrk="1" latinLnBrk="0" hangingPunct="1">
                  <a:lnSpc>
                    <a:spcPct val="90000"/>
                  </a:lnSpc>
                  <a:spcBef>
                    <a:spcPts val="600"/>
                  </a:spcBef>
                  <a:buFont typeface="Euphemia" pitchFamily="34" charset="0"/>
                  <a:buChar char="–"/>
                  <a:defRPr sz="2400" kern="1200">
                    <a:solidFill>
                      <a:schemeClr val="tx1"/>
                    </a:solidFill>
                    <a:latin typeface="+mn-lt"/>
                    <a:ea typeface="+mn-ea"/>
                    <a:cs typeface="+mn-cs"/>
                  </a:defRPr>
                </a:lvl2pPr>
                <a:lvl3pPr marL="978408" indent="-246888" algn="l" defTabSz="914400" rtl="0" eaLnBrk="1" latinLnBrk="0" hangingPunct="1">
                  <a:lnSpc>
                    <a:spcPct val="90000"/>
                  </a:lnSpc>
                  <a:spcBef>
                    <a:spcPts val="600"/>
                  </a:spcBef>
                  <a:buFont typeface="Euphemia" pitchFamily="34" charset="0"/>
                  <a:buChar char="›"/>
                  <a:defRPr sz="2000" kern="1200">
                    <a:solidFill>
                      <a:schemeClr val="tx1"/>
                    </a:solidFill>
                    <a:latin typeface="+mn-lt"/>
                    <a:ea typeface="+mn-ea"/>
                    <a:cs typeface="+mn-cs"/>
                  </a:defRPr>
                </a:lvl3pPr>
                <a:lvl4pPr marL="1344168" indent="-246888"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4pPr>
                <a:lvl5pPr marL="170992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5pPr>
                <a:lvl6pPr marL="207568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6pPr>
                <a:lvl7pPr marL="244144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7pPr>
                <a:lvl8pPr marL="280720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8pPr>
                <a:lvl9pPr marL="317296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9pPr>
              </a:lstStyle>
              <a:p>
                <a:pPr marL="0" indent="0" fontAlgn="base">
                  <a:buNone/>
                </a:pPr>
                <a:r>
                  <a:rPr lang="en-US" dirty="0"/>
                  <a:t>1. Correction made to the fact that volume of real gas is too large at high pressure by subtracting a term from the volume of real gas </a:t>
                </a:r>
                <a:endParaRPr lang="en-MY" i="1" dirty="0">
                  <a:latin typeface="Cambria Math" panose="02040503050406030204" pitchFamily="18" charset="0"/>
                </a:endParaRPr>
              </a:p>
              <a:p>
                <a:pPr marL="0" indent="0" fontAlgn="base">
                  <a:buNone/>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m:t>
                      </m:r>
                      <m:r>
                        <a:rPr lang="en-US" i="1" dirty="0" smtClean="0">
                          <a:latin typeface="Cambria Math" panose="02040503050406030204" pitchFamily="18" charset="0"/>
                        </a:rPr>
                        <m:t>𝑉</m:t>
                      </m:r>
                      <m:r>
                        <a:rPr lang="en-US" i="1" dirty="0" smtClean="0">
                          <a:latin typeface="Cambria Math" panose="02040503050406030204" pitchFamily="18" charset="0"/>
                        </a:rPr>
                        <m:t> – </m:t>
                      </m:r>
                      <m:r>
                        <a:rPr lang="en-US" i="1" dirty="0" err="1" smtClean="0">
                          <a:latin typeface="Cambria Math" panose="02040503050406030204" pitchFamily="18" charset="0"/>
                        </a:rPr>
                        <m:t>𝑛𝑏</m:t>
                      </m:r>
                      <m:r>
                        <a:rPr lang="en-MY" b="0" i="1" dirty="0" smtClean="0">
                          <a:latin typeface="Cambria Math" panose="02040503050406030204" pitchFamily="18" charset="0"/>
                        </a:rPr>
                        <m:t>)</m:t>
                      </m:r>
                    </m:oMath>
                  </m:oMathPara>
                </a14:m>
                <a:endParaRPr lang="en-US" dirty="0"/>
              </a:p>
              <a:p>
                <a:pPr marL="0" indent="0" fontAlgn="base">
                  <a:buNone/>
                </a:pPr>
                <a:r>
                  <a:rPr lang="en-US" dirty="0"/>
                  <a:t>2. Correction made to how that the pressure of real gas is smaller than expected from ideal gas due to presence of intermolecular forces between the gas molecules. </a:t>
                </a:r>
                <a:endParaRPr lang="en-MY" b="0" i="0" dirty="0">
                  <a:latin typeface="Cambria Math" panose="02040503050406030204" pitchFamily="18" charset="0"/>
                </a:endParaRPr>
              </a:p>
              <a:p>
                <a:pPr marL="0" indent="0" fontAlgn="base">
                  <a:buNone/>
                </a:pPr>
                <a14:m>
                  <m:oMathPara xmlns:m="http://schemas.openxmlformats.org/officeDocument/2006/math">
                    <m:oMathParaPr>
                      <m:jc m:val="centerGroup"/>
                    </m:oMathParaPr>
                    <m:oMath xmlns:m="http://schemas.openxmlformats.org/officeDocument/2006/math">
                      <m:r>
                        <a:rPr lang="en-MY" b="0" i="0" smtClean="0">
                          <a:latin typeface="Cambria Math" panose="02040503050406030204" pitchFamily="18" charset="0"/>
                        </a:rPr>
                        <m:t>[</m:t>
                      </m:r>
                      <m:r>
                        <a:rPr lang="en-MY" b="0" i="1" smtClean="0">
                          <a:latin typeface="Cambria Math" panose="02040503050406030204" pitchFamily="18" charset="0"/>
                        </a:rPr>
                        <m:t>𝑃</m:t>
                      </m:r>
                      <m:r>
                        <a:rPr lang="en-MY" b="0" i="1" smtClean="0">
                          <a:latin typeface="Cambria Math" panose="02040503050406030204" pitchFamily="18" charset="0"/>
                        </a:rPr>
                        <m:t>+</m:t>
                      </m:r>
                      <m:f>
                        <m:fPr>
                          <m:ctrlPr>
                            <a:rPr lang="en-MY" b="0" i="1" smtClean="0">
                              <a:latin typeface="Cambria Math" panose="02040503050406030204" pitchFamily="18" charset="0"/>
                            </a:rPr>
                          </m:ctrlPr>
                        </m:fPr>
                        <m:num>
                          <m:r>
                            <a:rPr lang="en-MY" b="0" i="1" smtClean="0">
                              <a:latin typeface="Cambria Math" panose="02040503050406030204" pitchFamily="18" charset="0"/>
                            </a:rPr>
                            <m:t>𝑎</m:t>
                          </m:r>
                          <m:sSup>
                            <m:sSupPr>
                              <m:ctrlPr>
                                <a:rPr lang="en-MY" b="0" i="1" smtClean="0">
                                  <a:latin typeface="Cambria Math" panose="02040503050406030204" pitchFamily="18" charset="0"/>
                                </a:rPr>
                              </m:ctrlPr>
                            </m:sSupPr>
                            <m:e>
                              <m:r>
                                <a:rPr lang="en-MY" b="0" i="1" smtClean="0">
                                  <a:latin typeface="Cambria Math" panose="02040503050406030204" pitchFamily="18" charset="0"/>
                                </a:rPr>
                                <m:t>𝑛</m:t>
                              </m:r>
                            </m:e>
                            <m:sup>
                              <m:r>
                                <a:rPr lang="en-MY" b="0" i="1" smtClean="0">
                                  <a:latin typeface="Cambria Math" panose="02040503050406030204" pitchFamily="18" charset="0"/>
                                </a:rPr>
                                <m:t>2</m:t>
                              </m:r>
                            </m:sup>
                          </m:sSup>
                        </m:num>
                        <m:den>
                          <m:sSup>
                            <m:sSupPr>
                              <m:ctrlPr>
                                <a:rPr lang="en-MY" b="0" i="1" smtClean="0">
                                  <a:latin typeface="Cambria Math" panose="02040503050406030204" pitchFamily="18" charset="0"/>
                                </a:rPr>
                              </m:ctrlPr>
                            </m:sSupPr>
                            <m:e>
                              <m:r>
                                <a:rPr lang="en-MY" b="0" i="1" smtClean="0">
                                  <a:latin typeface="Cambria Math" panose="02040503050406030204" pitchFamily="18" charset="0"/>
                                </a:rPr>
                                <m:t>𝑉</m:t>
                              </m:r>
                            </m:e>
                            <m:sup>
                              <m:r>
                                <a:rPr lang="en-MY" b="0" i="1" smtClean="0">
                                  <a:latin typeface="Cambria Math" panose="02040503050406030204" pitchFamily="18" charset="0"/>
                                </a:rPr>
                                <m:t>2</m:t>
                              </m:r>
                            </m:sup>
                          </m:sSup>
                        </m:den>
                      </m:f>
                      <m:r>
                        <a:rPr lang="en-MY" b="0" i="1" smtClean="0">
                          <a:latin typeface="Cambria Math" panose="02040503050406030204" pitchFamily="18" charset="0"/>
                        </a:rPr>
                        <m:t>]</m:t>
                      </m:r>
                    </m:oMath>
                  </m:oMathPara>
                </a14:m>
                <a:endParaRPr lang="en-MY" b="0" dirty="0"/>
              </a:p>
              <a:p>
                <a:pPr marL="0" indent="0" fontAlgn="base">
                  <a:buNone/>
                </a:pPr>
                <a:r>
                  <a:rPr lang="en-MY" dirty="0"/>
                  <a:t>Where:</a:t>
                </a:r>
              </a:p>
              <a:p>
                <a:pPr marL="0" indent="0" fontAlgn="base">
                  <a:buNone/>
                </a:pPr>
                <a14:m>
                  <m:oMath xmlns:m="http://schemas.openxmlformats.org/officeDocument/2006/math">
                    <m:r>
                      <a:rPr lang="en-MY" b="0" i="1" smtClean="0">
                        <a:latin typeface="Cambria Math" panose="02040503050406030204" pitchFamily="18" charset="0"/>
                      </a:rPr>
                      <m:t>𝑛</m:t>
                    </m:r>
                  </m:oMath>
                </a14:m>
                <a:r>
                  <a:rPr lang="en-MY" dirty="0"/>
                  <a:t> is the number of mol of gas</a:t>
                </a:r>
                <a:br>
                  <a:rPr lang="en-MY" dirty="0"/>
                </a:br>
                <a14:m>
                  <m:oMath xmlns:m="http://schemas.openxmlformats.org/officeDocument/2006/math">
                    <m:r>
                      <a:rPr lang="en-MY" b="0" i="1" smtClean="0">
                        <a:latin typeface="Cambria Math" panose="02040503050406030204" pitchFamily="18" charset="0"/>
                      </a:rPr>
                      <m:t>𝑉</m:t>
                    </m:r>
                  </m:oMath>
                </a14:m>
                <a:r>
                  <a:rPr lang="en-MY" dirty="0"/>
                  <a:t> is the Volume of gas</a:t>
                </a:r>
                <a:br>
                  <a:rPr lang="en-MY" dirty="0"/>
                </a:br>
                <a14:m>
                  <m:oMath xmlns:m="http://schemas.openxmlformats.org/officeDocument/2006/math">
                    <m:r>
                      <a:rPr lang="en-MY" b="0" i="1" smtClean="0">
                        <a:latin typeface="Cambria Math" panose="02040503050406030204" pitchFamily="18" charset="0"/>
                      </a:rPr>
                      <m:t>𝑎</m:t>
                    </m:r>
                    <m:r>
                      <a:rPr lang="en-MY" b="0" i="1" smtClean="0">
                        <a:latin typeface="Cambria Math" panose="02040503050406030204" pitchFamily="18" charset="0"/>
                      </a:rPr>
                      <m:t> </m:t>
                    </m:r>
                    <m:r>
                      <a:rPr lang="en-MY" b="0" i="1" smtClean="0">
                        <a:latin typeface="Cambria Math" panose="02040503050406030204" pitchFamily="18" charset="0"/>
                      </a:rPr>
                      <m:t>𝑎𝑛𝑑</m:t>
                    </m:r>
                    <m:r>
                      <a:rPr lang="en-MY" b="0" i="1" smtClean="0">
                        <a:latin typeface="Cambria Math" panose="02040503050406030204" pitchFamily="18" charset="0"/>
                      </a:rPr>
                      <m:t> </m:t>
                    </m:r>
                    <m:r>
                      <a:rPr lang="en-MY" b="0" i="1" smtClean="0">
                        <a:latin typeface="Cambria Math" panose="02040503050406030204" pitchFamily="18" charset="0"/>
                      </a:rPr>
                      <m:t>𝑏</m:t>
                    </m:r>
                  </m:oMath>
                </a14:m>
                <a:r>
                  <a:rPr lang="en-MY" dirty="0"/>
                  <a:t> are constants, differing for each type of gas </a:t>
                </a:r>
              </a:p>
            </p:txBody>
          </p:sp>
        </mc:Choice>
        <mc:Fallback xmlns="">
          <p:sp>
            <p:nvSpPr>
              <p:cNvPr id="3" name="Content Placeholder 13">
                <a:extLst>
                  <a:ext uri="{FF2B5EF4-FFF2-40B4-BE49-F238E27FC236}">
                    <a16:creationId xmlns:a16="http://schemas.microsoft.com/office/drawing/2014/main" id="{C6F9547D-2518-41B3-B4EA-C0B5D845984E}"/>
                  </a:ext>
                </a:extLst>
              </p:cNvPr>
              <p:cNvSpPr txBox="1">
                <a:spLocks noRot="1" noChangeAspect="1" noMove="1" noResize="1" noEditPoints="1" noAdjustHandles="1" noChangeArrowheads="1" noChangeShapeType="1" noTextEdit="1"/>
              </p:cNvSpPr>
              <p:nvPr/>
            </p:nvSpPr>
            <p:spPr>
              <a:xfrm>
                <a:off x="1583842" y="1239836"/>
                <a:ext cx="9782801" cy="5618163"/>
              </a:xfrm>
              <a:prstGeom prst="rect">
                <a:avLst/>
              </a:prstGeom>
              <a:blipFill>
                <a:blip r:embed="rId2"/>
                <a:stretch>
                  <a:fillRect l="-1308" t="-1844" r="-498" b="-2928"/>
                </a:stretch>
              </a:blipFill>
            </p:spPr>
            <p:txBody>
              <a:bodyPr/>
              <a:lstStyle/>
              <a:p>
                <a:r>
                  <a:rPr lang="en-MY">
                    <a:noFill/>
                  </a:rPr>
                  <a:t> </a:t>
                </a:r>
              </a:p>
            </p:txBody>
          </p:sp>
        </mc:Fallback>
      </mc:AlternateContent>
      <p:sp>
        <p:nvSpPr>
          <p:cNvPr id="4" name="Rectangle 3">
            <a:extLst>
              <a:ext uri="{FF2B5EF4-FFF2-40B4-BE49-F238E27FC236}">
                <a16:creationId xmlns:a16="http://schemas.microsoft.com/office/drawing/2014/main" id="{DF6F026C-9834-450D-A635-653D6C6966A8}"/>
              </a:ext>
            </a:extLst>
          </p:cNvPr>
          <p:cNvSpPr/>
          <p:nvPr/>
        </p:nvSpPr>
        <p:spPr>
          <a:xfrm>
            <a:off x="7822604" y="39508"/>
            <a:ext cx="4366221" cy="1077218"/>
          </a:xfrm>
          <a:prstGeom prst="rect">
            <a:avLst/>
          </a:prstGeom>
        </p:spPr>
        <p:txBody>
          <a:bodyPr wrap="square">
            <a:spAutoFit/>
          </a:bodyPr>
          <a:lstStyle/>
          <a:p>
            <a:r>
              <a:rPr lang="en-MY" sz="1600" dirty="0">
                <a:hlinkClick r:id="rId3"/>
              </a:rPr>
              <a:t>http://chemed.chem.purdue.edu/genchem/topicreview/bp/ch4/deviation5.html#:~:text=The%20ideal%20gas%20equation%20is,PV%20should%20be%20a%20constant.</a:t>
            </a:r>
            <a:endParaRPr lang="en-MY" sz="1600" dirty="0"/>
          </a:p>
        </p:txBody>
      </p:sp>
    </p:spTree>
    <p:extLst>
      <p:ext uri="{BB962C8B-B14F-4D97-AF65-F5344CB8AC3E}">
        <p14:creationId xmlns:p14="http://schemas.microsoft.com/office/powerpoint/2010/main" val="26212680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26E1C7-AFA6-40EA-B8FA-32537032ACBE}"/>
              </a:ext>
            </a:extLst>
          </p:cNvPr>
          <p:cNvSpPr>
            <a:spLocks noGrp="1"/>
          </p:cNvSpPr>
          <p:nvPr>
            <p:ph type="title"/>
          </p:nvPr>
        </p:nvSpPr>
        <p:spPr/>
        <p:txBody>
          <a:bodyPr/>
          <a:lstStyle/>
          <a:p>
            <a:r>
              <a:rPr lang="en-MY" dirty="0"/>
              <a:t>Content</a:t>
            </a:r>
          </a:p>
        </p:txBody>
      </p:sp>
      <p:sp>
        <p:nvSpPr>
          <p:cNvPr id="3" name="Content Placeholder 2">
            <a:extLst>
              <a:ext uri="{FF2B5EF4-FFF2-40B4-BE49-F238E27FC236}">
                <a16:creationId xmlns:a16="http://schemas.microsoft.com/office/drawing/2014/main" id="{A303350D-F6D0-4BAB-9340-A198E0F1A2B9}"/>
              </a:ext>
            </a:extLst>
          </p:cNvPr>
          <p:cNvSpPr>
            <a:spLocks noGrp="1"/>
          </p:cNvSpPr>
          <p:nvPr>
            <p:ph idx="1"/>
          </p:nvPr>
        </p:nvSpPr>
        <p:spPr/>
        <p:txBody>
          <a:bodyPr/>
          <a:lstStyle/>
          <a:p>
            <a:r>
              <a:rPr lang="en-MY" dirty="0"/>
              <a:t>History, Problem and Objective</a:t>
            </a:r>
          </a:p>
          <a:p>
            <a:r>
              <a:rPr lang="en-MY" dirty="0"/>
              <a:t>Derivation of Formula</a:t>
            </a:r>
          </a:p>
          <a:p>
            <a:r>
              <a:rPr lang="en-MY" dirty="0"/>
              <a:t>Iteration Process Example</a:t>
            </a:r>
          </a:p>
          <a:p>
            <a:r>
              <a:rPr lang="en-MY" dirty="0"/>
              <a:t>Advantages and Disadvantages of Method of False Position</a:t>
            </a:r>
          </a:p>
          <a:p>
            <a:r>
              <a:rPr lang="en-MY" dirty="0"/>
              <a:t>Error Analysis</a:t>
            </a:r>
          </a:p>
          <a:p>
            <a:r>
              <a:rPr lang="en-MY" dirty="0"/>
              <a:t>Real Life Application</a:t>
            </a:r>
          </a:p>
        </p:txBody>
      </p:sp>
    </p:spTree>
    <p:extLst>
      <p:ext uri="{BB962C8B-B14F-4D97-AF65-F5344CB8AC3E}">
        <p14:creationId xmlns:p14="http://schemas.microsoft.com/office/powerpoint/2010/main" val="24168309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146651-E130-4896-9BE8-6BF86FB14BC7}"/>
              </a:ext>
            </a:extLst>
          </p:cNvPr>
          <p:cNvSpPr>
            <a:spLocks noGrp="1"/>
          </p:cNvSpPr>
          <p:nvPr>
            <p:ph type="title"/>
          </p:nvPr>
        </p:nvSpPr>
        <p:spPr>
          <a:xfrm>
            <a:off x="1593436" y="177801"/>
            <a:ext cx="9782801" cy="874935"/>
          </a:xfrm>
        </p:spPr>
        <p:txBody>
          <a:bodyPr>
            <a:normAutofit/>
          </a:bodyPr>
          <a:lstStyle/>
          <a:p>
            <a:r>
              <a:rPr lang="en-US" dirty="0"/>
              <a:t>Van der Waals Equation</a:t>
            </a:r>
            <a:endParaRPr lang="en-MY" dirty="0"/>
          </a:p>
        </p:txBody>
      </p:sp>
      <mc:AlternateContent xmlns:mc="http://schemas.openxmlformats.org/markup-compatibility/2006" xmlns:a14="http://schemas.microsoft.com/office/drawing/2010/main">
        <mc:Choice Requires="a14">
          <p:sp>
            <p:nvSpPr>
              <p:cNvPr id="3" name="Content Placeholder 13">
                <a:extLst>
                  <a:ext uri="{FF2B5EF4-FFF2-40B4-BE49-F238E27FC236}">
                    <a16:creationId xmlns:a16="http://schemas.microsoft.com/office/drawing/2014/main" id="{3A5182A5-84D9-41F6-9F81-CC47F801F04B}"/>
                  </a:ext>
                </a:extLst>
              </p:cNvPr>
              <p:cNvSpPr txBox="1">
                <a:spLocks/>
              </p:cNvSpPr>
              <p:nvPr/>
            </p:nvSpPr>
            <p:spPr>
              <a:xfrm>
                <a:off x="1583842" y="1239836"/>
                <a:ext cx="9782801" cy="5440363"/>
              </a:xfrm>
              <a:prstGeom prst="rect">
                <a:avLst/>
              </a:prstGeom>
            </p:spPr>
            <p:txBody>
              <a:bodyPr/>
              <a:lstStyle>
                <a:lvl1pPr marL="246888" indent="-246888" algn="l" defTabSz="914400" rtl="0" eaLnBrk="1" latinLnBrk="0" hangingPunct="1">
                  <a:lnSpc>
                    <a:spcPct val="90000"/>
                  </a:lnSpc>
                  <a:spcBef>
                    <a:spcPts val="1400"/>
                  </a:spcBef>
                  <a:buFont typeface="Euphemia" pitchFamily="34" charset="0"/>
                  <a:buChar char="›"/>
                  <a:defRPr sz="2800" kern="1200">
                    <a:solidFill>
                      <a:schemeClr val="tx1"/>
                    </a:solidFill>
                    <a:latin typeface="+mn-lt"/>
                    <a:ea typeface="+mn-ea"/>
                    <a:cs typeface="+mn-cs"/>
                  </a:defRPr>
                </a:lvl1pPr>
                <a:lvl2pPr marL="612648" indent="-246888" algn="l" defTabSz="914400" rtl="0" eaLnBrk="1" latinLnBrk="0" hangingPunct="1">
                  <a:lnSpc>
                    <a:spcPct val="90000"/>
                  </a:lnSpc>
                  <a:spcBef>
                    <a:spcPts val="600"/>
                  </a:spcBef>
                  <a:buFont typeface="Euphemia" pitchFamily="34" charset="0"/>
                  <a:buChar char="–"/>
                  <a:defRPr sz="2400" kern="1200">
                    <a:solidFill>
                      <a:schemeClr val="tx1"/>
                    </a:solidFill>
                    <a:latin typeface="+mn-lt"/>
                    <a:ea typeface="+mn-ea"/>
                    <a:cs typeface="+mn-cs"/>
                  </a:defRPr>
                </a:lvl2pPr>
                <a:lvl3pPr marL="978408" indent="-246888" algn="l" defTabSz="914400" rtl="0" eaLnBrk="1" latinLnBrk="0" hangingPunct="1">
                  <a:lnSpc>
                    <a:spcPct val="90000"/>
                  </a:lnSpc>
                  <a:spcBef>
                    <a:spcPts val="600"/>
                  </a:spcBef>
                  <a:buFont typeface="Euphemia" pitchFamily="34" charset="0"/>
                  <a:buChar char="›"/>
                  <a:defRPr sz="2000" kern="1200">
                    <a:solidFill>
                      <a:schemeClr val="tx1"/>
                    </a:solidFill>
                    <a:latin typeface="+mn-lt"/>
                    <a:ea typeface="+mn-ea"/>
                    <a:cs typeface="+mn-cs"/>
                  </a:defRPr>
                </a:lvl3pPr>
                <a:lvl4pPr marL="1344168" indent="-246888"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4pPr>
                <a:lvl5pPr marL="170992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5pPr>
                <a:lvl6pPr marL="207568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6pPr>
                <a:lvl7pPr marL="244144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7pPr>
                <a:lvl8pPr marL="280720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8pPr>
                <a:lvl9pPr marL="317296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9pPr>
              </a:lstStyle>
              <a:p>
                <a:pPr marL="0" indent="0" algn="ctr" fontAlgn="base">
                  <a:buNone/>
                </a:pPr>
                <a:r>
                  <a:rPr lang="en-MY" dirty="0"/>
                  <a:t>Formula: </a:t>
                </a:r>
                <a14:m>
                  <m:oMath xmlns:m="http://schemas.openxmlformats.org/officeDocument/2006/math">
                    <m:d>
                      <m:dPr>
                        <m:begChr m:val="["/>
                        <m:endChr m:val="]"/>
                        <m:ctrlPr>
                          <a:rPr lang="en-MY" i="1">
                            <a:latin typeface="Cambria Math" panose="02040503050406030204" pitchFamily="18" charset="0"/>
                          </a:rPr>
                        </m:ctrlPr>
                      </m:dPr>
                      <m:e>
                        <m:r>
                          <a:rPr lang="en-MY" i="1">
                            <a:latin typeface="Cambria Math" panose="02040503050406030204" pitchFamily="18" charset="0"/>
                          </a:rPr>
                          <m:t>𝑃</m:t>
                        </m:r>
                        <m:r>
                          <a:rPr lang="en-MY" i="1">
                            <a:latin typeface="Cambria Math" panose="02040503050406030204" pitchFamily="18" charset="0"/>
                          </a:rPr>
                          <m:t>+</m:t>
                        </m:r>
                        <m:f>
                          <m:fPr>
                            <m:ctrlPr>
                              <a:rPr lang="en-MY" i="1">
                                <a:latin typeface="Cambria Math" panose="02040503050406030204" pitchFamily="18" charset="0"/>
                              </a:rPr>
                            </m:ctrlPr>
                          </m:fPr>
                          <m:num>
                            <m:r>
                              <a:rPr lang="en-MY" i="1">
                                <a:latin typeface="Cambria Math" panose="02040503050406030204" pitchFamily="18" charset="0"/>
                              </a:rPr>
                              <m:t>𝑎</m:t>
                            </m:r>
                            <m:sSup>
                              <m:sSupPr>
                                <m:ctrlPr>
                                  <a:rPr lang="en-MY" i="1">
                                    <a:latin typeface="Cambria Math" panose="02040503050406030204" pitchFamily="18" charset="0"/>
                                  </a:rPr>
                                </m:ctrlPr>
                              </m:sSupPr>
                              <m:e>
                                <m:r>
                                  <a:rPr lang="en-MY" i="1">
                                    <a:latin typeface="Cambria Math" panose="02040503050406030204" pitchFamily="18" charset="0"/>
                                  </a:rPr>
                                  <m:t>𝑛</m:t>
                                </m:r>
                              </m:e>
                              <m:sup>
                                <m:r>
                                  <a:rPr lang="en-MY" i="1">
                                    <a:latin typeface="Cambria Math" panose="02040503050406030204" pitchFamily="18" charset="0"/>
                                  </a:rPr>
                                  <m:t>2</m:t>
                                </m:r>
                              </m:sup>
                            </m:sSup>
                          </m:num>
                          <m:den>
                            <m:sSup>
                              <m:sSupPr>
                                <m:ctrlPr>
                                  <a:rPr lang="en-MY" i="1">
                                    <a:latin typeface="Cambria Math" panose="02040503050406030204" pitchFamily="18" charset="0"/>
                                  </a:rPr>
                                </m:ctrlPr>
                              </m:sSupPr>
                              <m:e>
                                <m:r>
                                  <a:rPr lang="en-MY" i="1">
                                    <a:latin typeface="Cambria Math" panose="02040503050406030204" pitchFamily="18" charset="0"/>
                                  </a:rPr>
                                  <m:t>𝑉</m:t>
                                </m:r>
                              </m:e>
                              <m:sup>
                                <m:r>
                                  <a:rPr lang="en-MY" i="1">
                                    <a:latin typeface="Cambria Math" panose="02040503050406030204" pitchFamily="18" charset="0"/>
                                  </a:rPr>
                                  <m:t>2</m:t>
                                </m:r>
                              </m:sup>
                            </m:sSup>
                          </m:den>
                        </m:f>
                      </m:e>
                    </m:d>
                    <m:d>
                      <m:dPr>
                        <m:ctrlPr>
                          <a:rPr lang="en-MY" i="1">
                            <a:latin typeface="Cambria Math" panose="02040503050406030204" pitchFamily="18" charset="0"/>
                          </a:rPr>
                        </m:ctrlPr>
                      </m:dPr>
                      <m:e>
                        <m:r>
                          <a:rPr lang="en-MY" i="1">
                            <a:latin typeface="Cambria Math" panose="02040503050406030204" pitchFamily="18" charset="0"/>
                          </a:rPr>
                          <m:t>𝑉</m:t>
                        </m:r>
                        <m:r>
                          <a:rPr lang="en-MY" i="1">
                            <a:latin typeface="Cambria Math" panose="02040503050406030204" pitchFamily="18" charset="0"/>
                          </a:rPr>
                          <m:t>−</m:t>
                        </m:r>
                        <m:r>
                          <a:rPr lang="en-MY" i="1">
                            <a:latin typeface="Cambria Math" panose="02040503050406030204" pitchFamily="18" charset="0"/>
                          </a:rPr>
                          <m:t>𝑛𝑏</m:t>
                        </m:r>
                      </m:e>
                    </m:d>
                    <m:r>
                      <a:rPr lang="en-MY" i="1">
                        <a:latin typeface="Cambria Math" panose="02040503050406030204" pitchFamily="18" charset="0"/>
                      </a:rPr>
                      <m:t>=</m:t>
                    </m:r>
                    <m:r>
                      <a:rPr lang="en-MY" i="1">
                        <a:latin typeface="Cambria Math" panose="02040503050406030204" pitchFamily="18" charset="0"/>
                      </a:rPr>
                      <m:t>𝑛𝑅𝑇</m:t>
                    </m:r>
                  </m:oMath>
                </a14:m>
                <a:endParaRPr lang="en-MY" dirty="0"/>
              </a:p>
              <a:p>
                <a:pPr marL="0" indent="0" fontAlgn="base">
                  <a:buNone/>
                </a:pPr>
                <a:endParaRPr lang="en-MY" dirty="0"/>
              </a:p>
              <a:p>
                <a:pPr marL="0" indent="0" fontAlgn="base">
                  <a:buNone/>
                </a:pPr>
                <a:r>
                  <a:rPr lang="en-MY" dirty="0"/>
                  <a:t>For 1 mole of gas, n = 1, substitution n = 1 in the above equation:</a:t>
                </a:r>
              </a:p>
              <a:p>
                <a:pPr marL="0" indent="0" fontAlgn="base">
                  <a:buNone/>
                </a:pPr>
                <a14:m>
                  <m:oMathPara xmlns:m="http://schemas.openxmlformats.org/officeDocument/2006/math">
                    <m:oMathParaPr>
                      <m:jc m:val="centerGroup"/>
                    </m:oMathParaPr>
                    <m:oMath xmlns:m="http://schemas.openxmlformats.org/officeDocument/2006/math">
                      <m:d>
                        <m:dPr>
                          <m:begChr m:val="["/>
                          <m:endChr m:val="]"/>
                          <m:ctrlPr>
                            <a:rPr lang="en-MY" i="1">
                              <a:latin typeface="Cambria Math" panose="02040503050406030204" pitchFamily="18" charset="0"/>
                            </a:rPr>
                          </m:ctrlPr>
                        </m:dPr>
                        <m:e>
                          <m:r>
                            <a:rPr lang="en-MY" i="1">
                              <a:latin typeface="Cambria Math" panose="02040503050406030204" pitchFamily="18" charset="0"/>
                            </a:rPr>
                            <m:t>𝑃</m:t>
                          </m:r>
                          <m:r>
                            <a:rPr lang="en-MY" i="1">
                              <a:latin typeface="Cambria Math" panose="02040503050406030204" pitchFamily="18" charset="0"/>
                            </a:rPr>
                            <m:t>+</m:t>
                          </m:r>
                          <m:f>
                            <m:fPr>
                              <m:ctrlPr>
                                <a:rPr lang="en-MY" i="1">
                                  <a:latin typeface="Cambria Math" panose="02040503050406030204" pitchFamily="18" charset="0"/>
                                </a:rPr>
                              </m:ctrlPr>
                            </m:fPr>
                            <m:num>
                              <m:r>
                                <a:rPr lang="en-MY" i="1">
                                  <a:latin typeface="Cambria Math" panose="02040503050406030204" pitchFamily="18" charset="0"/>
                                </a:rPr>
                                <m:t>𝑎</m:t>
                              </m:r>
                            </m:num>
                            <m:den>
                              <m:sSup>
                                <m:sSupPr>
                                  <m:ctrlPr>
                                    <a:rPr lang="en-MY" i="1">
                                      <a:latin typeface="Cambria Math" panose="02040503050406030204" pitchFamily="18" charset="0"/>
                                    </a:rPr>
                                  </m:ctrlPr>
                                </m:sSupPr>
                                <m:e>
                                  <m:r>
                                    <a:rPr lang="en-MY" i="1">
                                      <a:latin typeface="Cambria Math" panose="02040503050406030204" pitchFamily="18" charset="0"/>
                                    </a:rPr>
                                    <m:t>𝑉</m:t>
                                  </m:r>
                                </m:e>
                                <m:sup>
                                  <m:r>
                                    <a:rPr lang="en-MY" i="1">
                                      <a:latin typeface="Cambria Math" panose="02040503050406030204" pitchFamily="18" charset="0"/>
                                    </a:rPr>
                                    <m:t>2</m:t>
                                  </m:r>
                                </m:sup>
                              </m:sSup>
                            </m:den>
                          </m:f>
                        </m:e>
                      </m:d>
                      <m:d>
                        <m:dPr>
                          <m:ctrlPr>
                            <a:rPr lang="en-MY" i="1">
                              <a:latin typeface="Cambria Math" panose="02040503050406030204" pitchFamily="18" charset="0"/>
                            </a:rPr>
                          </m:ctrlPr>
                        </m:dPr>
                        <m:e>
                          <m:r>
                            <a:rPr lang="en-MY" i="1">
                              <a:latin typeface="Cambria Math" panose="02040503050406030204" pitchFamily="18" charset="0"/>
                            </a:rPr>
                            <m:t>𝑉</m:t>
                          </m:r>
                          <m:r>
                            <a:rPr lang="en-MY" i="1">
                              <a:latin typeface="Cambria Math" panose="02040503050406030204" pitchFamily="18" charset="0"/>
                            </a:rPr>
                            <m:t>−</m:t>
                          </m:r>
                          <m:r>
                            <a:rPr lang="en-MY" i="1">
                              <a:latin typeface="Cambria Math" panose="02040503050406030204" pitchFamily="18" charset="0"/>
                            </a:rPr>
                            <m:t>𝑏</m:t>
                          </m:r>
                        </m:e>
                      </m:d>
                      <m:r>
                        <a:rPr lang="en-MY" i="1">
                          <a:latin typeface="Cambria Math" panose="02040503050406030204" pitchFamily="18" charset="0"/>
                        </a:rPr>
                        <m:t>=</m:t>
                      </m:r>
                      <m:r>
                        <a:rPr lang="en-MY" i="1">
                          <a:latin typeface="Cambria Math" panose="02040503050406030204" pitchFamily="18" charset="0"/>
                        </a:rPr>
                        <m:t>𝑅𝑇</m:t>
                      </m:r>
                    </m:oMath>
                  </m:oMathPara>
                </a14:m>
                <a:endParaRPr lang="en-MY" dirty="0"/>
              </a:p>
              <a:p>
                <a:pPr marL="0" indent="0" fontAlgn="base">
                  <a:buNone/>
                </a:pPr>
                <a:endParaRPr lang="en-MY" dirty="0"/>
              </a:p>
              <a:p>
                <a:pPr marL="0" indent="0" fontAlgn="base">
                  <a:buNone/>
                </a:pPr>
                <a:r>
                  <a:rPr lang="en-MY" dirty="0"/>
                  <a:t>Arranging Equation:</a:t>
                </a:r>
                <a:br>
                  <a:rPr lang="en-MY" dirty="0"/>
                </a:br>
                <a:endParaRPr lang="en-MY" dirty="0"/>
              </a:p>
              <a:p>
                <a:pPr marL="0" indent="0" fontAlgn="base">
                  <a:buNone/>
                </a:pPr>
                <a14:m>
                  <m:oMathPara xmlns:m="http://schemas.openxmlformats.org/officeDocument/2006/math">
                    <m:oMathParaPr>
                      <m:jc m:val="centerGroup"/>
                    </m:oMathParaPr>
                    <m:oMath xmlns:m="http://schemas.openxmlformats.org/officeDocument/2006/math">
                      <m:r>
                        <a:rPr lang="en-MY" b="0" i="1" smtClean="0">
                          <a:latin typeface="Cambria Math" panose="02040503050406030204" pitchFamily="18" charset="0"/>
                        </a:rPr>
                        <m:t>(</m:t>
                      </m:r>
                      <m:r>
                        <a:rPr lang="en-MY" b="0" i="1" smtClean="0">
                          <a:latin typeface="Cambria Math" panose="02040503050406030204" pitchFamily="18" charset="0"/>
                        </a:rPr>
                        <m:t>𝑃</m:t>
                      </m:r>
                      <m:r>
                        <a:rPr lang="en-MY" b="0" i="1" smtClean="0">
                          <a:latin typeface="Cambria Math" panose="02040503050406030204" pitchFamily="18" charset="0"/>
                        </a:rPr>
                        <m:t>)</m:t>
                      </m:r>
                      <m:sSup>
                        <m:sSupPr>
                          <m:ctrlPr>
                            <a:rPr lang="en-MY" b="0" i="1" smtClean="0">
                              <a:latin typeface="Cambria Math" panose="02040503050406030204" pitchFamily="18" charset="0"/>
                            </a:rPr>
                          </m:ctrlPr>
                        </m:sSupPr>
                        <m:e>
                          <m:r>
                            <a:rPr lang="en-MY" b="0" i="1" smtClean="0">
                              <a:latin typeface="Cambria Math" panose="02040503050406030204" pitchFamily="18" charset="0"/>
                            </a:rPr>
                            <m:t>𝑉</m:t>
                          </m:r>
                        </m:e>
                        <m:sup>
                          <m:r>
                            <a:rPr lang="en-MY" b="0" i="1" smtClean="0">
                              <a:latin typeface="Cambria Math" panose="02040503050406030204" pitchFamily="18" charset="0"/>
                            </a:rPr>
                            <m:t>3</m:t>
                          </m:r>
                        </m:sup>
                      </m:sSup>
                      <m:r>
                        <a:rPr lang="en-MY" b="0" i="1" smtClean="0">
                          <a:latin typeface="Cambria Math" panose="02040503050406030204" pitchFamily="18" charset="0"/>
                        </a:rPr>
                        <m:t>−</m:t>
                      </m:r>
                      <m:d>
                        <m:dPr>
                          <m:ctrlPr>
                            <a:rPr lang="en-MY" b="0" i="1" smtClean="0">
                              <a:latin typeface="Cambria Math" panose="02040503050406030204" pitchFamily="18" charset="0"/>
                            </a:rPr>
                          </m:ctrlPr>
                        </m:dPr>
                        <m:e>
                          <m:r>
                            <a:rPr lang="en-MY" b="0" i="1" smtClean="0">
                              <a:latin typeface="Cambria Math" panose="02040503050406030204" pitchFamily="18" charset="0"/>
                            </a:rPr>
                            <m:t>𝑃𝑏</m:t>
                          </m:r>
                          <m:r>
                            <a:rPr lang="en-MY" b="0" i="1" smtClean="0">
                              <a:latin typeface="Cambria Math" panose="02040503050406030204" pitchFamily="18" charset="0"/>
                            </a:rPr>
                            <m:t>+</m:t>
                          </m:r>
                          <m:r>
                            <a:rPr lang="en-MY" b="0" i="1" smtClean="0">
                              <a:latin typeface="Cambria Math" panose="02040503050406030204" pitchFamily="18" charset="0"/>
                            </a:rPr>
                            <m:t>𝑅𝑇</m:t>
                          </m:r>
                        </m:e>
                      </m:d>
                      <m:sSup>
                        <m:sSupPr>
                          <m:ctrlPr>
                            <a:rPr lang="en-MY" b="0" i="1" smtClean="0">
                              <a:latin typeface="Cambria Math" panose="02040503050406030204" pitchFamily="18" charset="0"/>
                            </a:rPr>
                          </m:ctrlPr>
                        </m:sSupPr>
                        <m:e>
                          <m:r>
                            <a:rPr lang="en-MY" b="0" i="1" smtClean="0">
                              <a:latin typeface="Cambria Math" panose="02040503050406030204" pitchFamily="18" charset="0"/>
                            </a:rPr>
                            <m:t>𝑉</m:t>
                          </m:r>
                        </m:e>
                        <m:sup>
                          <m:r>
                            <a:rPr lang="en-MY" b="0" i="1" smtClean="0">
                              <a:latin typeface="Cambria Math" panose="02040503050406030204" pitchFamily="18" charset="0"/>
                            </a:rPr>
                            <m:t>2</m:t>
                          </m:r>
                        </m:sup>
                      </m:sSup>
                      <m:r>
                        <a:rPr lang="en-MY" b="0" i="1" smtClean="0">
                          <a:latin typeface="Cambria Math" panose="02040503050406030204" pitchFamily="18" charset="0"/>
                        </a:rPr>
                        <m:t>+</m:t>
                      </m:r>
                      <m:r>
                        <a:rPr lang="en-MY" i="1">
                          <a:latin typeface="Cambria Math" panose="02040503050406030204" pitchFamily="18" charset="0"/>
                        </a:rPr>
                        <m:t>𝑎𝑉</m:t>
                      </m:r>
                      <m:r>
                        <a:rPr lang="en-MY" i="1">
                          <a:latin typeface="Cambria Math" panose="02040503050406030204" pitchFamily="18" charset="0"/>
                        </a:rPr>
                        <m:t>−</m:t>
                      </m:r>
                      <m:r>
                        <a:rPr lang="en-MY" i="1">
                          <a:latin typeface="Cambria Math" panose="02040503050406030204" pitchFamily="18" charset="0"/>
                        </a:rPr>
                        <m:t>𝑎𝑏</m:t>
                      </m:r>
                      <m:r>
                        <a:rPr lang="en-MY" b="0" i="1" smtClean="0">
                          <a:latin typeface="Cambria Math" panose="02040503050406030204" pitchFamily="18" charset="0"/>
                        </a:rPr>
                        <m:t>=0</m:t>
                      </m:r>
                    </m:oMath>
                  </m:oMathPara>
                </a14:m>
                <a:endParaRPr lang="en-MY" dirty="0"/>
              </a:p>
              <a:p>
                <a:pPr marL="0" indent="0" algn="ctr" fontAlgn="base">
                  <a:buNone/>
                </a:pPr>
                <a:r>
                  <a:rPr lang="en-MY" dirty="0"/>
                  <a:t>Let </a:t>
                </a:r>
                <a14:m>
                  <m:oMath xmlns:m="http://schemas.openxmlformats.org/officeDocument/2006/math">
                    <m:r>
                      <a:rPr lang="en-MY" b="0" i="1" smtClean="0">
                        <a:latin typeface="Cambria Math" panose="02040503050406030204" pitchFamily="18" charset="0"/>
                      </a:rPr>
                      <m:t>𝑓</m:t>
                    </m:r>
                    <m:d>
                      <m:dPr>
                        <m:ctrlPr>
                          <a:rPr lang="en-MY" b="0" i="1" smtClean="0">
                            <a:latin typeface="Cambria Math" panose="02040503050406030204" pitchFamily="18" charset="0"/>
                          </a:rPr>
                        </m:ctrlPr>
                      </m:dPr>
                      <m:e>
                        <m:r>
                          <a:rPr lang="en-MY" b="0" i="1" smtClean="0">
                            <a:latin typeface="Cambria Math" panose="02040503050406030204" pitchFamily="18" charset="0"/>
                          </a:rPr>
                          <m:t>𝑉</m:t>
                        </m:r>
                      </m:e>
                    </m:d>
                    <m:r>
                      <a:rPr lang="en-MY" b="0" i="1" smtClean="0">
                        <a:latin typeface="Cambria Math" panose="02040503050406030204" pitchFamily="18" charset="0"/>
                      </a:rPr>
                      <m:t>=</m:t>
                    </m:r>
                    <m:d>
                      <m:dPr>
                        <m:ctrlPr>
                          <a:rPr lang="en-MY" i="1">
                            <a:latin typeface="Cambria Math" panose="02040503050406030204" pitchFamily="18" charset="0"/>
                          </a:rPr>
                        </m:ctrlPr>
                      </m:dPr>
                      <m:e>
                        <m:r>
                          <a:rPr lang="en-MY" i="1">
                            <a:latin typeface="Cambria Math" panose="02040503050406030204" pitchFamily="18" charset="0"/>
                          </a:rPr>
                          <m:t>𝑃</m:t>
                        </m:r>
                      </m:e>
                    </m:d>
                    <m:sSup>
                      <m:sSupPr>
                        <m:ctrlPr>
                          <a:rPr lang="en-MY" i="1">
                            <a:latin typeface="Cambria Math" panose="02040503050406030204" pitchFamily="18" charset="0"/>
                          </a:rPr>
                        </m:ctrlPr>
                      </m:sSupPr>
                      <m:e>
                        <m:r>
                          <a:rPr lang="en-MY" i="1">
                            <a:latin typeface="Cambria Math" panose="02040503050406030204" pitchFamily="18" charset="0"/>
                          </a:rPr>
                          <m:t>𝑉</m:t>
                        </m:r>
                      </m:e>
                      <m:sup>
                        <m:r>
                          <a:rPr lang="en-MY" i="1">
                            <a:latin typeface="Cambria Math" panose="02040503050406030204" pitchFamily="18" charset="0"/>
                          </a:rPr>
                          <m:t>3</m:t>
                        </m:r>
                      </m:sup>
                    </m:sSup>
                    <m:r>
                      <a:rPr lang="en-MY" i="1">
                        <a:latin typeface="Cambria Math" panose="02040503050406030204" pitchFamily="18" charset="0"/>
                      </a:rPr>
                      <m:t>−</m:t>
                    </m:r>
                    <m:d>
                      <m:dPr>
                        <m:ctrlPr>
                          <a:rPr lang="en-MY" i="1">
                            <a:latin typeface="Cambria Math" panose="02040503050406030204" pitchFamily="18" charset="0"/>
                          </a:rPr>
                        </m:ctrlPr>
                      </m:dPr>
                      <m:e>
                        <m:r>
                          <a:rPr lang="en-MY" i="1">
                            <a:latin typeface="Cambria Math" panose="02040503050406030204" pitchFamily="18" charset="0"/>
                          </a:rPr>
                          <m:t>𝑃𝑏</m:t>
                        </m:r>
                        <m:r>
                          <a:rPr lang="en-MY" i="1">
                            <a:latin typeface="Cambria Math" panose="02040503050406030204" pitchFamily="18" charset="0"/>
                          </a:rPr>
                          <m:t>+</m:t>
                        </m:r>
                        <m:r>
                          <a:rPr lang="en-MY" i="1">
                            <a:latin typeface="Cambria Math" panose="02040503050406030204" pitchFamily="18" charset="0"/>
                          </a:rPr>
                          <m:t>𝑅𝑇</m:t>
                        </m:r>
                      </m:e>
                    </m:d>
                    <m:sSup>
                      <m:sSupPr>
                        <m:ctrlPr>
                          <a:rPr lang="en-MY" i="1">
                            <a:latin typeface="Cambria Math" panose="02040503050406030204" pitchFamily="18" charset="0"/>
                          </a:rPr>
                        </m:ctrlPr>
                      </m:sSupPr>
                      <m:e>
                        <m:r>
                          <a:rPr lang="en-MY" i="1">
                            <a:latin typeface="Cambria Math" panose="02040503050406030204" pitchFamily="18" charset="0"/>
                          </a:rPr>
                          <m:t>𝑉</m:t>
                        </m:r>
                      </m:e>
                      <m:sup>
                        <m:r>
                          <a:rPr lang="en-MY" i="1">
                            <a:latin typeface="Cambria Math" panose="02040503050406030204" pitchFamily="18" charset="0"/>
                          </a:rPr>
                          <m:t>2</m:t>
                        </m:r>
                      </m:sup>
                    </m:sSup>
                    <m:r>
                      <a:rPr lang="en-MY" i="1">
                        <a:latin typeface="Cambria Math" panose="02040503050406030204" pitchFamily="18" charset="0"/>
                      </a:rPr>
                      <m:t>+</m:t>
                    </m:r>
                    <m:r>
                      <a:rPr lang="en-MY" b="0" i="1" smtClean="0">
                        <a:latin typeface="Cambria Math" panose="02040503050406030204" pitchFamily="18" charset="0"/>
                      </a:rPr>
                      <m:t>𝑎𝑉</m:t>
                    </m:r>
                    <m:r>
                      <a:rPr lang="en-MY" b="0" i="1" smtClean="0">
                        <a:latin typeface="Cambria Math" panose="02040503050406030204" pitchFamily="18" charset="0"/>
                      </a:rPr>
                      <m:t>−</m:t>
                    </m:r>
                    <m:r>
                      <a:rPr lang="en-MY" b="0" i="1" smtClean="0">
                        <a:latin typeface="Cambria Math" panose="02040503050406030204" pitchFamily="18" charset="0"/>
                      </a:rPr>
                      <m:t>𝑎𝑏</m:t>
                    </m:r>
                  </m:oMath>
                </a14:m>
                <a:endParaRPr lang="en-MY" dirty="0"/>
              </a:p>
              <a:p>
                <a:pPr marL="0" indent="0" fontAlgn="base">
                  <a:buNone/>
                </a:pPr>
                <a:endParaRPr lang="en-MY" dirty="0"/>
              </a:p>
              <a:p>
                <a:pPr marL="0" indent="0" fontAlgn="base">
                  <a:buNone/>
                </a:pPr>
                <a:endParaRPr lang="en-MY" dirty="0"/>
              </a:p>
            </p:txBody>
          </p:sp>
        </mc:Choice>
        <mc:Fallback xmlns="">
          <p:sp>
            <p:nvSpPr>
              <p:cNvPr id="3" name="Content Placeholder 13">
                <a:extLst>
                  <a:ext uri="{FF2B5EF4-FFF2-40B4-BE49-F238E27FC236}">
                    <a16:creationId xmlns:a16="http://schemas.microsoft.com/office/drawing/2014/main" id="{3A5182A5-84D9-41F6-9F81-CC47F801F04B}"/>
                  </a:ext>
                </a:extLst>
              </p:cNvPr>
              <p:cNvSpPr txBox="1">
                <a:spLocks noRot="1" noChangeAspect="1" noMove="1" noResize="1" noEditPoints="1" noAdjustHandles="1" noChangeArrowheads="1" noChangeShapeType="1" noTextEdit="1"/>
              </p:cNvSpPr>
              <p:nvPr/>
            </p:nvSpPr>
            <p:spPr>
              <a:xfrm>
                <a:off x="1583842" y="1239836"/>
                <a:ext cx="9782801" cy="5440363"/>
              </a:xfrm>
              <a:prstGeom prst="rect">
                <a:avLst/>
              </a:prstGeom>
              <a:blipFill>
                <a:blip r:embed="rId2"/>
                <a:stretch>
                  <a:fillRect l="-1308" b="-784"/>
                </a:stretch>
              </a:blipFill>
            </p:spPr>
            <p:txBody>
              <a:bodyPr/>
              <a:lstStyle/>
              <a:p>
                <a:r>
                  <a:rPr lang="en-MY">
                    <a:noFill/>
                  </a:rPr>
                  <a:t> </a:t>
                </a:r>
              </a:p>
            </p:txBody>
          </p:sp>
        </mc:Fallback>
      </mc:AlternateContent>
      <p:sp>
        <p:nvSpPr>
          <p:cNvPr id="5" name="Rectangle 4">
            <a:extLst>
              <a:ext uri="{FF2B5EF4-FFF2-40B4-BE49-F238E27FC236}">
                <a16:creationId xmlns:a16="http://schemas.microsoft.com/office/drawing/2014/main" id="{F9D8DEC1-3E29-4FFA-BA2E-0CDDC27227BB}"/>
              </a:ext>
            </a:extLst>
          </p:cNvPr>
          <p:cNvSpPr/>
          <p:nvPr/>
        </p:nvSpPr>
        <p:spPr>
          <a:xfrm>
            <a:off x="7822604" y="39508"/>
            <a:ext cx="4366221" cy="1077218"/>
          </a:xfrm>
          <a:prstGeom prst="rect">
            <a:avLst/>
          </a:prstGeom>
        </p:spPr>
        <p:txBody>
          <a:bodyPr wrap="square">
            <a:spAutoFit/>
          </a:bodyPr>
          <a:lstStyle/>
          <a:p>
            <a:r>
              <a:rPr lang="en-MY" sz="1600" dirty="0">
                <a:hlinkClick r:id="rId3"/>
              </a:rPr>
              <a:t>http://chemed.chem.purdue.edu/genchem/topicreview/bp/ch4/deviation5.html#:~:text=The%20ideal%20gas%20equation%20is,PV%20should%20be%20a%20constant.</a:t>
            </a:r>
            <a:endParaRPr lang="en-MY" sz="1600" dirty="0"/>
          </a:p>
        </p:txBody>
      </p:sp>
    </p:spTree>
    <p:extLst>
      <p:ext uri="{BB962C8B-B14F-4D97-AF65-F5344CB8AC3E}">
        <p14:creationId xmlns:p14="http://schemas.microsoft.com/office/powerpoint/2010/main" val="33159254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D3AEC2-C85B-4373-985A-37EE8349136E}"/>
              </a:ext>
            </a:extLst>
          </p:cNvPr>
          <p:cNvSpPr>
            <a:spLocks noGrp="1"/>
          </p:cNvSpPr>
          <p:nvPr>
            <p:ph type="title"/>
          </p:nvPr>
        </p:nvSpPr>
        <p:spPr>
          <a:xfrm>
            <a:off x="562930" y="84252"/>
            <a:ext cx="9782801" cy="874936"/>
          </a:xfrm>
        </p:spPr>
        <p:txBody>
          <a:bodyPr/>
          <a:lstStyle/>
          <a:p>
            <a:r>
              <a:rPr lang="en-MY" dirty="0"/>
              <a:t>Situation</a:t>
            </a:r>
          </a:p>
        </p:txBody>
      </p:sp>
      <p:sp>
        <p:nvSpPr>
          <p:cNvPr id="3" name="Content Placeholder 13">
            <a:extLst>
              <a:ext uri="{FF2B5EF4-FFF2-40B4-BE49-F238E27FC236}">
                <a16:creationId xmlns:a16="http://schemas.microsoft.com/office/drawing/2014/main" id="{1B6181F4-D12B-4586-B6BA-D8E6E11A4A3C}"/>
              </a:ext>
            </a:extLst>
          </p:cNvPr>
          <p:cNvSpPr txBox="1">
            <a:spLocks/>
          </p:cNvSpPr>
          <p:nvPr/>
        </p:nvSpPr>
        <p:spPr>
          <a:xfrm>
            <a:off x="1583842" y="1239836"/>
            <a:ext cx="9782801" cy="5440363"/>
          </a:xfrm>
          <a:prstGeom prst="rect">
            <a:avLst/>
          </a:prstGeom>
        </p:spPr>
        <p:txBody>
          <a:bodyPr/>
          <a:lstStyle>
            <a:lvl1pPr marL="246888" indent="-246888" algn="l" defTabSz="914400" rtl="0" eaLnBrk="1" latinLnBrk="0" hangingPunct="1">
              <a:lnSpc>
                <a:spcPct val="90000"/>
              </a:lnSpc>
              <a:spcBef>
                <a:spcPts val="1400"/>
              </a:spcBef>
              <a:buFont typeface="Euphemia" pitchFamily="34" charset="0"/>
              <a:buChar char="›"/>
              <a:defRPr sz="2800" kern="1200">
                <a:solidFill>
                  <a:schemeClr val="tx1"/>
                </a:solidFill>
                <a:latin typeface="+mn-lt"/>
                <a:ea typeface="+mn-ea"/>
                <a:cs typeface="+mn-cs"/>
              </a:defRPr>
            </a:lvl1pPr>
            <a:lvl2pPr marL="612648" indent="-246888" algn="l" defTabSz="914400" rtl="0" eaLnBrk="1" latinLnBrk="0" hangingPunct="1">
              <a:lnSpc>
                <a:spcPct val="90000"/>
              </a:lnSpc>
              <a:spcBef>
                <a:spcPts val="600"/>
              </a:spcBef>
              <a:buFont typeface="Euphemia" pitchFamily="34" charset="0"/>
              <a:buChar char="–"/>
              <a:defRPr sz="2400" kern="1200">
                <a:solidFill>
                  <a:schemeClr val="tx1"/>
                </a:solidFill>
                <a:latin typeface="+mn-lt"/>
                <a:ea typeface="+mn-ea"/>
                <a:cs typeface="+mn-cs"/>
              </a:defRPr>
            </a:lvl2pPr>
            <a:lvl3pPr marL="978408" indent="-246888" algn="l" defTabSz="914400" rtl="0" eaLnBrk="1" latinLnBrk="0" hangingPunct="1">
              <a:lnSpc>
                <a:spcPct val="90000"/>
              </a:lnSpc>
              <a:spcBef>
                <a:spcPts val="600"/>
              </a:spcBef>
              <a:buFont typeface="Euphemia" pitchFamily="34" charset="0"/>
              <a:buChar char="›"/>
              <a:defRPr sz="2000" kern="1200">
                <a:solidFill>
                  <a:schemeClr val="tx1"/>
                </a:solidFill>
                <a:latin typeface="+mn-lt"/>
                <a:ea typeface="+mn-ea"/>
                <a:cs typeface="+mn-cs"/>
              </a:defRPr>
            </a:lvl3pPr>
            <a:lvl4pPr marL="1344168" indent="-246888"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4pPr>
            <a:lvl5pPr marL="170992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5pPr>
            <a:lvl6pPr marL="207568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6pPr>
            <a:lvl7pPr marL="244144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7pPr>
            <a:lvl8pPr marL="280720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8pPr>
            <a:lvl9pPr marL="317296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9pPr>
          </a:lstStyle>
          <a:p>
            <a:pPr marL="0" indent="0" fontAlgn="base">
              <a:buNone/>
            </a:pPr>
            <a:endParaRPr lang="en-MY" dirty="0"/>
          </a:p>
          <a:p>
            <a:pPr marL="0" indent="0" fontAlgn="base">
              <a:buNone/>
            </a:pPr>
            <a:endParaRPr lang="en-MY" dirty="0"/>
          </a:p>
        </p:txBody>
      </p:sp>
      <mc:AlternateContent xmlns:mc="http://schemas.openxmlformats.org/markup-compatibility/2006" xmlns:a14="http://schemas.microsoft.com/office/drawing/2010/main">
        <mc:Choice Requires="a14">
          <p:sp>
            <p:nvSpPr>
              <p:cNvPr id="5" name="Content Placeholder 13">
                <a:extLst>
                  <a:ext uri="{FF2B5EF4-FFF2-40B4-BE49-F238E27FC236}">
                    <a16:creationId xmlns:a16="http://schemas.microsoft.com/office/drawing/2014/main" id="{5C4FB697-F88A-424B-B919-29E4BD727939}"/>
                  </a:ext>
                </a:extLst>
              </p:cNvPr>
              <p:cNvSpPr txBox="1">
                <a:spLocks/>
              </p:cNvSpPr>
              <p:nvPr/>
            </p:nvSpPr>
            <p:spPr>
              <a:xfrm>
                <a:off x="1" y="1052737"/>
                <a:ext cx="12188824" cy="5627462"/>
              </a:xfrm>
              <a:prstGeom prst="rect">
                <a:avLst/>
              </a:prstGeom>
            </p:spPr>
            <p:txBody>
              <a:bodyPr/>
              <a:lstStyle>
                <a:lvl1pPr marL="246888" indent="-246888" algn="l" defTabSz="914400" rtl="0" eaLnBrk="1" latinLnBrk="0" hangingPunct="1">
                  <a:lnSpc>
                    <a:spcPct val="90000"/>
                  </a:lnSpc>
                  <a:spcBef>
                    <a:spcPts val="1400"/>
                  </a:spcBef>
                  <a:buFont typeface="Euphemia" pitchFamily="34" charset="0"/>
                  <a:buChar char="›"/>
                  <a:defRPr sz="2800" kern="1200">
                    <a:solidFill>
                      <a:schemeClr val="tx1"/>
                    </a:solidFill>
                    <a:latin typeface="+mn-lt"/>
                    <a:ea typeface="+mn-ea"/>
                    <a:cs typeface="+mn-cs"/>
                  </a:defRPr>
                </a:lvl1pPr>
                <a:lvl2pPr marL="612648" indent="-246888" algn="l" defTabSz="914400" rtl="0" eaLnBrk="1" latinLnBrk="0" hangingPunct="1">
                  <a:lnSpc>
                    <a:spcPct val="90000"/>
                  </a:lnSpc>
                  <a:spcBef>
                    <a:spcPts val="600"/>
                  </a:spcBef>
                  <a:buFont typeface="Euphemia" pitchFamily="34" charset="0"/>
                  <a:buChar char="–"/>
                  <a:defRPr sz="2400" kern="1200">
                    <a:solidFill>
                      <a:schemeClr val="tx1"/>
                    </a:solidFill>
                    <a:latin typeface="+mn-lt"/>
                    <a:ea typeface="+mn-ea"/>
                    <a:cs typeface="+mn-cs"/>
                  </a:defRPr>
                </a:lvl2pPr>
                <a:lvl3pPr marL="978408" indent="-246888" algn="l" defTabSz="914400" rtl="0" eaLnBrk="1" latinLnBrk="0" hangingPunct="1">
                  <a:lnSpc>
                    <a:spcPct val="90000"/>
                  </a:lnSpc>
                  <a:spcBef>
                    <a:spcPts val="600"/>
                  </a:spcBef>
                  <a:buFont typeface="Euphemia" pitchFamily="34" charset="0"/>
                  <a:buChar char="›"/>
                  <a:defRPr sz="2000" kern="1200">
                    <a:solidFill>
                      <a:schemeClr val="tx1"/>
                    </a:solidFill>
                    <a:latin typeface="+mn-lt"/>
                    <a:ea typeface="+mn-ea"/>
                    <a:cs typeface="+mn-cs"/>
                  </a:defRPr>
                </a:lvl3pPr>
                <a:lvl4pPr marL="1344168" indent="-246888"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4pPr>
                <a:lvl5pPr marL="170992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5pPr>
                <a:lvl6pPr marL="207568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6pPr>
                <a:lvl7pPr marL="244144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7pPr>
                <a:lvl8pPr marL="280720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8pPr>
                <a:lvl9pPr marL="317296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9pPr>
              </a:lstStyle>
              <a:p>
                <a:pPr marL="0" indent="0" fontAlgn="base">
                  <a:buNone/>
                </a:pPr>
                <a:r>
                  <a:rPr lang="en-US" dirty="0"/>
                  <a:t>A chemical engineering design project requires that you accurately estimate the molar volume (</a:t>
                </a:r>
                <a14:m>
                  <m:oMath xmlns:m="http://schemas.openxmlformats.org/officeDocument/2006/math">
                    <m:r>
                      <a:rPr lang="en-MY" b="0" i="1" smtClean="0">
                        <a:latin typeface="Cambria Math" panose="02040503050406030204" pitchFamily="18" charset="0"/>
                      </a:rPr>
                      <m:t>𝑉</m:t>
                    </m:r>
                  </m:oMath>
                </a14:m>
                <a:r>
                  <a:rPr lang="en-US" dirty="0"/>
                  <a:t>) of </a:t>
                </a:r>
                <a:r>
                  <a:rPr lang="en-US" b="1" dirty="0"/>
                  <a:t>oxygen</a:t>
                </a:r>
                <a:r>
                  <a:rPr lang="en-US" dirty="0"/>
                  <a:t> for a number for a temperature of (</a:t>
                </a:r>
                <a14:m>
                  <m:oMath xmlns:m="http://schemas.openxmlformats.org/officeDocument/2006/math">
                    <m:r>
                      <a:rPr lang="en-MY" b="0" i="0" dirty="0" smtClean="0">
                        <a:latin typeface="Cambria Math" panose="02040503050406030204" pitchFamily="18" charset="0"/>
                      </a:rPr>
                      <m:t>300 </m:t>
                    </m:r>
                    <m:r>
                      <m:rPr>
                        <m:sty m:val="p"/>
                      </m:rPr>
                      <a:rPr lang="en-MY" b="0" i="0" dirty="0" smtClean="0">
                        <a:latin typeface="Cambria Math" panose="02040503050406030204" pitchFamily="18" charset="0"/>
                      </a:rPr>
                      <m:t>K</m:t>
                    </m:r>
                  </m:oMath>
                </a14:m>
                <a:r>
                  <a:rPr lang="en-US" dirty="0"/>
                  <a:t>) and pressure combinations (1 and 100 </a:t>
                </a:r>
                <a14:m>
                  <m:oMath xmlns:m="http://schemas.openxmlformats.org/officeDocument/2006/math">
                    <m:r>
                      <m:rPr>
                        <m:sty m:val="p"/>
                      </m:rPr>
                      <a:rPr lang="en-MY" dirty="0">
                        <a:latin typeface="Cambria Math" panose="02040503050406030204" pitchFamily="18" charset="0"/>
                      </a:rPr>
                      <m:t>atm</m:t>
                    </m:r>
                    <m:r>
                      <a:rPr lang="en-MY" dirty="0">
                        <a:latin typeface="Cambria Math" panose="02040503050406030204" pitchFamily="18" charset="0"/>
                      </a:rPr>
                      <m:t> </m:t>
                    </m:r>
                  </m:oMath>
                </a14:m>
                <a:r>
                  <a:rPr lang="en-US" dirty="0"/>
                  <a:t>) so </a:t>
                </a:r>
                <a:r>
                  <a:rPr lang="en-US" b="1" dirty="0"/>
                  <a:t>that appropriate containment vessels</a:t>
                </a:r>
                <a:r>
                  <a:rPr lang="en-US" dirty="0"/>
                  <a:t> can be selected.</a:t>
                </a:r>
                <a:br>
                  <a:rPr lang="en-US" dirty="0"/>
                </a:br>
                <a:endParaRPr lang="en-US" dirty="0"/>
              </a:p>
              <a:p>
                <a:pPr marL="0" indent="0" algn="ctr" fontAlgn="base">
                  <a:buNone/>
                </a:pPr>
                <a14:m>
                  <m:oMathPara xmlns:m="http://schemas.openxmlformats.org/officeDocument/2006/math">
                    <m:oMathParaPr>
                      <m:jc m:val="centerGroup"/>
                    </m:oMathParaPr>
                    <m:oMath xmlns:m="http://schemas.openxmlformats.org/officeDocument/2006/math">
                      <m:r>
                        <a:rPr lang="en-MY" b="0" i="1" smtClean="0">
                          <a:latin typeface="Cambria Math" panose="02040503050406030204" pitchFamily="18" charset="0"/>
                        </a:rPr>
                        <m:t>𝑅</m:t>
                      </m:r>
                      <m:r>
                        <a:rPr lang="en-MY" b="0" i="1" smtClean="0">
                          <a:latin typeface="Cambria Math" panose="02040503050406030204" pitchFamily="18" charset="0"/>
                        </a:rPr>
                        <m:t>= </m:t>
                      </m:r>
                      <m:r>
                        <a:rPr lang="en-MY" dirty="0">
                          <a:latin typeface="Cambria Math" panose="02040503050406030204" pitchFamily="18" charset="0"/>
                        </a:rPr>
                        <m:t>0.082054 </m:t>
                      </m:r>
                      <m:r>
                        <m:rPr>
                          <m:sty m:val="p"/>
                        </m:rPr>
                        <a:rPr lang="en-MY" b="0" i="0" dirty="0" smtClean="0">
                          <a:latin typeface="Cambria Math" panose="02040503050406030204" pitchFamily="18" charset="0"/>
                        </a:rPr>
                        <m:t>L</m:t>
                      </m:r>
                      <m:r>
                        <a:rPr lang="en-MY" dirty="0">
                          <a:latin typeface="Cambria Math" panose="02040503050406030204" pitchFamily="18" charset="0"/>
                        </a:rPr>
                        <m:t> </m:t>
                      </m:r>
                      <m:r>
                        <m:rPr>
                          <m:sty m:val="p"/>
                        </m:rPr>
                        <a:rPr lang="en-MY" dirty="0">
                          <a:latin typeface="Cambria Math" panose="02040503050406030204" pitchFamily="18" charset="0"/>
                        </a:rPr>
                        <m:t>atm</m:t>
                      </m:r>
                      <m:r>
                        <a:rPr lang="en-MY" dirty="0">
                          <a:latin typeface="Cambria Math" panose="02040503050406030204" pitchFamily="18" charset="0"/>
                        </a:rPr>
                        <m:t> </m:t>
                      </m:r>
                      <m:sSup>
                        <m:sSupPr>
                          <m:ctrlPr>
                            <a:rPr lang="en-MY" i="1" dirty="0">
                              <a:latin typeface="Cambria Math" panose="02040503050406030204" pitchFamily="18" charset="0"/>
                            </a:rPr>
                          </m:ctrlPr>
                        </m:sSupPr>
                        <m:e>
                          <m:r>
                            <m:rPr>
                              <m:sty m:val="p"/>
                            </m:rPr>
                            <a:rPr lang="en-MY" dirty="0">
                              <a:latin typeface="Cambria Math" panose="02040503050406030204" pitchFamily="18" charset="0"/>
                            </a:rPr>
                            <m:t>mol</m:t>
                          </m:r>
                        </m:e>
                        <m:sup>
                          <m:r>
                            <a:rPr lang="en-MY" dirty="0">
                              <a:latin typeface="Cambria Math" panose="02040503050406030204" pitchFamily="18" charset="0"/>
                            </a:rPr>
                            <m:t>−1</m:t>
                          </m:r>
                        </m:sup>
                      </m:sSup>
                      <m:sSup>
                        <m:sSupPr>
                          <m:ctrlPr>
                            <a:rPr lang="en-MY" i="1" dirty="0">
                              <a:latin typeface="Cambria Math" panose="02040503050406030204" pitchFamily="18" charset="0"/>
                            </a:rPr>
                          </m:ctrlPr>
                        </m:sSupPr>
                        <m:e>
                          <m:r>
                            <m:rPr>
                              <m:sty m:val="p"/>
                            </m:rPr>
                            <a:rPr lang="en-MY" dirty="0">
                              <a:latin typeface="Cambria Math" panose="02040503050406030204" pitchFamily="18" charset="0"/>
                            </a:rPr>
                            <m:t>K</m:t>
                          </m:r>
                        </m:e>
                        <m:sup>
                          <m:r>
                            <a:rPr lang="en-MY" dirty="0">
                              <a:latin typeface="Cambria Math" panose="02040503050406030204" pitchFamily="18" charset="0"/>
                            </a:rPr>
                            <m:t>−1</m:t>
                          </m:r>
                        </m:sup>
                      </m:sSup>
                    </m:oMath>
                  </m:oMathPara>
                </a14:m>
                <a:br>
                  <a:rPr lang="en-MY" dirty="0"/>
                </a:br>
                <a:r>
                  <a:rPr lang="en-MY" dirty="0"/>
                  <a:t>for oxygen: </a:t>
                </a:r>
                <a14:m>
                  <m:oMath xmlns:m="http://schemas.openxmlformats.org/officeDocument/2006/math">
                    <m:r>
                      <a:rPr lang="en-MY" b="0" i="1" smtClean="0">
                        <a:latin typeface="Cambria Math" panose="02040503050406030204" pitchFamily="18" charset="0"/>
                      </a:rPr>
                      <m:t>𝑎</m:t>
                    </m:r>
                    <m:r>
                      <a:rPr lang="en-MY" b="0" i="1" smtClean="0">
                        <a:latin typeface="Cambria Math" panose="02040503050406030204" pitchFamily="18" charset="0"/>
                      </a:rPr>
                      <m:t>=1.360</m:t>
                    </m:r>
                    <m:r>
                      <a:rPr lang="en-MY" b="0" i="0" smtClean="0">
                        <a:latin typeface="Cambria Math" panose="02040503050406030204" pitchFamily="18" charset="0"/>
                      </a:rPr>
                      <m:t> </m:t>
                    </m:r>
                  </m:oMath>
                </a14:m>
                <a:br>
                  <a:rPr lang="en-MY" b="0" i="0" dirty="0">
                    <a:latin typeface="Cambria Math" panose="02040503050406030204" pitchFamily="18" charset="0"/>
                  </a:rPr>
                </a:br>
                <a:r>
                  <a:rPr lang="en-MY" dirty="0"/>
                  <a:t>for oxygen: </a:t>
                </a:r>
                <a:r>
                  <a:rPr lang="en-MY" b="0" i="0" dirty="0">
                    <a:latin typeface="Cambria Math" panose="02040503050406030204" pitchFamily="18" charset="0"/>
                  </a:rPr>
                  <a:t> </a:t>
                </a:r>
                <a14:m>
                  <m:oMath xmlns:m="http://schemas.openxmlformats.org/officeDocument/2006/math">
                    <m:r>
                      <a:rPr lang="en-MY" b="0" i="1" smtClean="0">
                        <a:latin typeface="Cambria Math" panose="02040503050406030204" pitchFamily="18" charset="0"/>
                      </a:rPr>
                      <m:t>𝑏</m:t>
                    </m:r>
                    <m:r>
                      <a:rPr lang="en-MY" b="0" i="1" smtClean="0">
                        <a:latin typeface="Cambria Math" panose="02040503050406030204" pitchFamily="18" charset="0"/>
                      </a:rPr>
                      <m:t>=0.03183</m:t>
                    </m:r>
                  </m:oMath>
                </a14:m>
                <a:endParaRPr lang="en-MY" b="0" dirty="0"/>
              </a:p>
              <a:p>
                <a:pPr marL="0" indent="0" fontAlgn="base">
                  <a:buNone/>
                </a:pPr>
                <a:r>
                  <a:rPr lang="en-MY" dirty="0"/>
                  <a:t>Substituting values into equation for pressure of </a:t>
                </a:r>
                <a14:m>
                  <m:oMath xmlns:m="http://schemas.openxmlformats.org/officeDocument/2006/math">
                    <m:r>
                      <a:rPr lang="en-MY" b="1" i="1" smtClean="0">
                        <a:latin typeface="Cambria Math" panose="02040503050406030204" pitchFamily="18" charset="0"/>
                      </a:rPr>
                      <m:t>𝟏</m:t>
                    </m:r>
                    <m:r>
                      <a:rPr lang="en-MY" b="0" i="1" smtClean="0">
                        <a:latin typeface="Cambria Math" panose="02040503050406030204" pitchFamily="18" charset="0"/>
                      </a:rPr>
                      <m:t> </m:t>
                    </m:r>
                    <m:r>
                      <a:rPr lang="en-MY" b="0" i="1" smtClean="0">
                        <a:latin typeface="Cambria Math" panose="02040503050406030204" pitchFamily="18" charset="0"/>
                      </a:rPr>
                      <m:t>𝑎𝑡𝑚</m:t>
                    </m:r>
                  </m:oMath>
                </a14:m>
                <a:r>
                  <a:rPr lang="en-MY" b="0" dirty="0"/>
                  <a:t> and </a:t>
                </a:r>
                <a14:m>
                  <m:oMath xmlns:m="http://schemas.openxmlformats.org/officeDocument/2006/math">
                    <m:r>
                      <a:rPr lang="en-MY" b="1" i="1">
                        <a:latin typeface="Cambria Math" panose="02040503050406030204" pitchFamily="18" charset="0"/>
                      </a:rPr>
                      <m:t>𝟏</m:t>
                    </m:r>
                    <m:r>
                      <a:rPr lang="en-MY" b="1" i="1" smtClean="0">
                        <a:latin typeface="Cambria Math" panose="02040503050406030204" pitchFamily="18" charset="0"/>
                      </a:rPr>
                      <m:t>𝟎𝟎</m:t>
                    </m:r>
                    <m:r>
                      <a:rPr lang="en-MY" i="1">
                        <a:latin typeface="Cambria Math" panose="02040503050406030204" pitchFamily="18" charset="0"/>
                      </a:rPr>
                      <m:t> </m:t>
                    </m:r>
                    <m:r>
                      <a:rPr lang="en-MY" i="1">
                        <a:latin typeface="Cambria Math" panose="02040503050406030204" pitchFamily="18" charset="0"/>
                      </a:rPr>
                      <m:t>𝑎𝑡𝑚</m:t>
                    </m:r>
                  </m:oMath>
                </a14:m>
                <a:r>
                  <a:rPr lang="en-MY" dirty="0"/>
                  <a:t> </a:t>
                </a:r>
                <a:endParaRPr lang="en-MY" b="0" dirty="0"/>
              </a:p>
              <a:p>
                <a:pPr marL="0" indent="0" algn="ctr" fontAlgn="base">
                  <a:buNone/>
                </a:pPr>
                <a14:m>
                  <m:oMathPara xmlns:m="http://schemas.openxmlformats.org/officeDocument/2006/math">
                    <m:oMathParaPr>
                      <m:jc m:val="centerGroup"/>
                    </m:oMathParaPr>
                    <m:oMath xmlns:m="http://schemas.openxmlformats.org/officeDocument/2006/math">
                      <m:d>
                        <m:dPr>
                          <m:ctrlPr>
                            <a:rPr lang="en-MY" sz="2600" b="0" i="1">
                              <a:latin typeface="Cambria Math" panose="02040503050406030204" pitchFamily="18" charset="0"/>
                            </a:rPr>
                          </m:ctrlPr>
                        </m:dPr>
                        <m:e>
                          <m:r>
                            <a:rPr lang="en-MY" sz="2600" b="1" i="1" smtClean="0">
                              <a:latin typeface="Cambria Math" panose="02040503050406030204" pitchFamily="18" charset="0"/>
                            </a:rPr>
                            <m:t>𝟏</m:t>
                          </m:r>
                        </m:e>
                      </m:d>
                      <m:sSup>
                        <m:sSupPr>
                          <m:ctrlPr>
                            <a:rPr lang="en-MY" sz="2600" i="1">
                              <a:latin typeface="Cambria Math" panose="02040503050406030204" pitchFamily="18" charset="0"/>
                            </a:rPr>
                          </m:ctrlPr>
                        </m:sSupPr>
                        <m:e>
                          <m:r>
                            <a:rPr lang="en-MY" sz="2600" i="1">
                              <a:latin typeface="Cambria Math" panose="02040503050406030204" pitchFamily="18" charset="0"/>
                            </a:rPr>
                            <m:t>𝑉</m:t>
                          </m:r>
                        </m:e>
                        <m:sup>
                          <m:r>
                            <a:rPr lang="en-MY" sz="2600" i="1">
                              <a:latin typeface="Cambria Math" panose="02040503050406030204" pitchFamily="18" charset="0"/>
                            </a:rPr>
                            <m:t>3</m:t>
                          </m:r>
                        </m:sup>
                      </m:sSup>
                      <m:r>
                        <a:rPr lang="en-MY" sz="2600" i="1">
                          <a:latin typeface="Cambria Math" panose="02040503050406030204" pitchFamily="18" charset="0"/>
                        </a:rPr>
                        <m:t>−</m:t>
                      </m:r>
                      <m:d>
                        <m:dPr>
                          <m:ctrlPr>
                            <a:rPr lang="en-MY" sz="2600" i="1">
                              <a:latin typeface="Cambria Math" panose="02040503050406030204" pitchFamily="18" charset="0"/>
                            </a:rPr>
                          </m:ctrlPr>
                        </m:dPr>
                        <m:e>
                          <m:d>
                            <m:dPr>
                              <m:begChr m:val="["/>
                              <m:endChr m:val="]"/>
                              <m:ctrlPr>
                                <a:rPr lang="en-MY" sz="2600" b="0" i="1" smtClean="0">
                                  <a:latin typeface="Cambria Math" panose="02040503050406030204" pitchFamily="18" charset="0"/>
                                </a:rPr>
                              </m:ctrlPr>
                            </m:dPr>
                            <m:e>
                              <m:r>
                                <a:rPr lang="en-MY" sz="2600" b="1" i="1" smtClean="0">
                                  <a:latin typeface="Cambria Math" panose="02040503050406030204" pitchFamily="18" charset="0"/>
                                </a:rPr>
                                <m:t>𝟏</m:t>
                              </m:r>
                            </m:e>
                          </m:d>
                          <m:d>
                            <m:dPr>
                              <m:begChr m:val="["/>
                              <m:endChr m:val="]"/>
                              <m:ctrlPr>
                                <a:rPr lang="en-MY" sz="2600" b="0" i="1" smtClean="0">
                                  <a:latin typeface="Cambria Math" panose="02040503050406030204" pitchFamily="18" charset="0"/>
                                </a:rPr>
                              </m:ctrlPr>
                            </m:dPr>
                            <m:e>
                              <m:r>
                                <a:rPr lang="en-MY" sz="2600" b="0" i="1" smtClean="0">
                                  <a:latin typeface="Cambria Math" panose="02040503050406030204" pitchFamily="18" charset="0"/>
                                </a:rPr>
                                <m:t>0.03183</m:t>
                              </m:r>
                            </m:e>
                          </m:d>
                          <m:r>
                            <a:rPr lang="en-MY" sz="2600" i="1">
                              <a:latin typeface="Cambria Math" panose="02040503050406030204" pitchFamily="18" charset="0"/>
                            </a:rPr>
                            <m:t>+</m:t>
                          </m:r>
                          <m:d>
                            <m:dPr>
                              <m:begChr m:val="["/>
                              <m:endChr m:val="]"/>
                              <m:ctrlPr>
                                <a:rPr lang="en-MY" sz="2600" b="0" i="1" smtClean="0">
                                  <a:latin typeface="Cambria Math" panose="02040503050406030204" pitchFamily="18" charset="0"/>
                                </a:rPr>
                              </m:ctrlPr>
                            </m:dPr>
                            <m:e>
                              <m:r>
                                <a:rPr lang="en-MY" sz="2600" b="0" i="1" smtClean="0">
                                  <a:latin typeface="Cambria Math" panose="02040503050406030204" pitchFamily="18" charset="0"/>
                                </a:rPr>
                                <m:t>0.082054</m:t>
                              </m:r>
                            </m:e>
                          </m:d>
                          <m:d>
                            <m:dPr>
                              <m:begChr m:val="["/>
                              <m:endChr m:val="]"/>
                              <m:ctrlPr>
                                <a:rPr lang="en-MY" sz="2600" b="0" i="1" smtClean="0">
                                  <a:latin typeface="Cambria Math" panose="02040503050406030204" pitchFamily="18" charset="0"/>
                                </a:rPr>
                              </m:ctrlPr>
                            </m:dPr>
                            <m:e>
                              <m:r>
                                <a:rPr lang="en-MY" sz="2600" b="0" i="1" smtClean="0">
                                  <a:latin typeface="Cambria Math" panose="02040503050406030204" pitchFamily="18" charset="0"/>
                                </a:rPr>
                                <m:t>300</m:t>
                              </m:r>
                            </m:e>
                          </m:d>
                        </m:e>
                      </m:d>
                      <m:sSup>
                        <m:sSupPr>
                          <m:ctrlPr>
                            <a:rPr lang="en-MY" sz="2600" i="1">
                              <a:latin typeface="Cambria Math" panose="02040503050406030204" pitchFamily="18" charset="0"/>
                            </a:rPr>
                          </m:ctrlPr>
                        </m:sSupPr>
                        <m:e>
                          <m:r>
                            <a:rPr lang="en-MY" sz="2600" i="1">
                              <a:latin typeface="Cambria Math" panose="02040503050406030204" pitchFamily="18" charset="0"/>
                            </a:rPr>
                            <m:t>𝑉</m:t>
                          </m:r>
                        </m:e>
                        <m:sup>
                          <m:r>
                            <a:rPr lang="en-MY" sz="2600" i="1">
                              <a:latin typeface="Cambria Math" panose="02040503050406030204" pitchFamily="18" charset="0"/>
                            </a:rPr>
                            <m:t>2</m:t>
                          </m:r>
                        </m:sup>
                      </m:sSup>
                      <m:r>
                        <a:rPr lang="en-MY" sz="2600" i="1">
                          <a:latin typeface="Cambria Math" panose="02040503050406030204" pitchFamily="18" charset="0"/>
                        </a:rPr>
                        <m:t>+</m:t>
                      </m:r>
                      <m:d>
                        <m:dPr>
                          <m:begChr m:val="["/>
                          <m:endChr m:val="]"/>
                          <m:ctrlPr>
                            <a:rPr lang="en-MY" sz="2600" i="1">
                              <a:latin typeface="Cambria Math" panose="02040503050406030204" pitchFamily="18" charset="0"/>
                            </a:rPr>
                          </m:ctrlPr>
                        </m:dPr>
                        <m:e>
                          <m:r>
                            <a:rPr lang="en-MY" sz="2600" i="1">
                              <a:latin typeface="Cambria Math" panose="02040503050406030204" pitchFamily="18" charset="0"/>
                            </a:rPr>
                            <m:t>1.360</m:t>
                          </m:r>
                        </m:e>
                      </m:d>
                      <m:d>
                        <m:dPr>
                          <m:begChr m:val="["/>
                          <m:endChr m:val="]"/>
                          <m:ctrlPr>
                            <a:rPr lang="en-MY" sz="2600" i="1">
                              <a:latin typeface="Cambria Math" panose="02040503050406030204" pitchFamily="18" charset="0"/>
                            </a:rPr>
                          </m:ctrlPr>
                        </m:dPr>
                        <m:e>
                          <m:r>
                            <a:rPr lang="en-MY" sz="2600" i="1">
                              <a:latin typeface="Cambria Math" panose="02040503050406030204" pitchFamily="18" charset="0"/>
                            </a:rPr>
                            <m:t>𝑉</m:t>
                          </m:r>
                        </m:e>
                      </m:d>
                      <m:r>
                        <a:rPr lang="en-MY" sz="2600" i="1">
                          <a:latin typeface="Cambria Math" panose="02040503050406030204" pitchFamily="18" charset="0"/>
                        </a:rPr>
                        <m:t>−</m:t>
                      </m:r>
                      <m:d>
                        <m:dPr>
                          <m:begChr m:val="["/>
                          <m:endChr m:val="]"/>
                          <m:ctrlPr>
                            <a:rPr lang="en-MY" sz="2600" i="1">
                              <a:latin typeface="Cambria Math" panose="02040503050406030204" pitchFamily="18" charset="0"/>
                            </a:rPr>
                          </m:ctrlPr>
                        </m:dPr>
                        <m:e>
                          <m:r>
                            <a:rPr lang="en-MY" sz="2600" i="1">
                              <a:latin typeface="Cambria Math" panose="02040503050406030204" pitchFamily="18" charset="0"/>
                            </a:rPr>
                            <m:t>1.360</m:t>
                          </m:r>
                        </m:e>
                      </m:d>
                      <m:d>
                        <m:dPr>
                          <m:begChr m:val="["/>
                          <m:endChr m:val="]"/>
                          <m:ctrlPr>
                            <a:rPr lang="en-MY" sz="2600" i="1">
                              <a:latin typeface="Cambria Math" panose="02040503050406030204" pitchFamily="18" charset="0"/>
                            </a:rPr>
                          </m:ctrlPr>
                        </m:dPr>
                        <m:e>
                          <m:r>
                            <a:rPr lang="en-MY" sz="2600" i="1">
                              <a:latin typeface="Cambria Math" panose="02040503050406030204" pitchFamily="18" charset="0"/>
                            </a:rPr>
                            <m:t>0.03183</m:t>
                          </m:r>
                        </m:e>
                      </m:d>
                    </m:oMath>
                  </m:oMathPara>
                </a14:m>
                <a:br>
                  <a:rPr lang="en-MY" sz="2600" b="0" dirty="0"/>
                </a:br>
                <a:endParaRPr lang="en-MY" sz="2600" b="0" dirty="0"/>
              </a:p>
              <a:p>
                <a:pPr marL="0" indent="0" fontAlgn="base">
                  <a:buNone/>
                </a:pPr>
                <a14:m>
                  <m:oMathPara xmlns:m="http://schemas.openxmlformats.org/officeDocument/2006/math">
                    <m:oMathParaPr>
                      <m:jc m:val="center"/>
                    </m:oMathParaPr>
                    <m:oMath xmlns:m="http://schemas.openxmlformats.org/officeDocument/2006/math">
                      <m:sSup>
                        <m:sSupPr>
                          <m:ctrlPr>
                            <a:rPr lang="en-MY" b="0" i="1" smtClean="0">
                              <a:latin typeface="Cambria Math" panose="02040503050406030204" pitchFamily="18" charset="0"/>
                            </a:rPr>
                          </m:ctrlPr>
                        </m:sSupPr>
                        <m:e>
                          <m:r>
                            <a:rPr lang="en-MY" b="0" i="1" smtClean="0">
                              <a:latin typeface="Cambria Math" panose="02040503050406030204" pitchFamily="18" charset="0"/>
                            </a:rPr>
                            <m:t>𝑉</m:t>
                          </m:r>
                        </m:e>
                        <m:sup>
                          <m:r>
                            <a:rPr lang="en-MY" b="0" i="1" smtClean="0">
                              <a:latin typeface="Cambria Math" panose="02040503050406030204" pitchFamily="18" charset="0"/>
                            </a:rPr>
                            <m:t>3</m:t>
                          </m:r>
                        </m:sup>
                      </m:sSup>
                      <m:r>
                        <a:rPr lang="en-MY" b="0" i="1" smtClean="0">
                          <a:latin typeface="Cambria Math" panose="02040503050406030204" pitchFamily="18" charset="0"/>
                        </a:rPr>
                        <m:t>−24.9345</m:t>
                      </m:r>
                      <m:sSup>
                        <m:sSupPr>
                          <m:ctrlPr>
                            <a:rPr lang="en-MY" b="0" i="1" smtClean="0">
                              <a:latin typeface="Cambria Math" panose="02040503050406030204" pitchFamily="18" charset="0"/>
                            </a:rPr>
                          </m:ctrlPr>
                        </m:sSupPr>
                        <m:e>
                          <m:r>
                            <a:rPr lang="en-MY" b="0" i="1" smtClean="0">
                              <a:latin typeface="Cambria Math" panose="02040503050406030204" pitchFamily="18" charset="0"/>
                            </a:rPr>
                            <m:t>𝑉</m:t>
                          </m:r>
                        </m:e>
                        <m:sup>
                          <m:r>
                            <a:rPr lang="en-MY" b="0" i="1" smtClean="0">
                              <a:latin typeface="Cambria Math" panose="02040503050406030204" pitchFamily="18" charset="0"/>
                            </a:rPr>
                            <m:t>2</m:t>
                          </m:r>
                        </m:sup>
                      </m:sSup>
                      <m:r>
                        <a:rPr lang="en-MY" b="0" i="1" smtClean="0">
                          <a:latin typeface="Cambria Math" panose="02040503050406030204" pitchFamily="18" charset="0"/>
                        </a:rPr>
                        <m:t>+1.360</m:t>
                      </m:r>
                      <m:r>
                        <a:rPr lang="en-MY" b="0" i="1" smtClean="0">
                          <a:latin typeface="Cambria Math" panose="02040503050406030204" pitchFamily="18" charset="0"/>
                        </a:rPr>
                        <m:t>𝑉</m:t>
                      </m:r>
                      <m:r>
                        <a:rPr lang="en-MY" b="0" i="1" smtClean="0">
                          <a:latin typeface="Cambria Math" panose="02040503050406030204" pitchFamily="18" charset="0"/>
                        </a:rPr>
                        <m:t> −0.050928=0</m:t>
                      </m:r>
                    </m:oMath>
                  </m:oMathPara>
                </a14:m>
                <a:endParaRPr lang="en-MY" b="0" dirty="0"/>
              </a:p>
            </p:txBody>
          </p:sp>
        </mc:Choice>
        <mc:Fallback xmlns="">
          <p:sp>
            <p:nvSpPr>
              <p:cNvPr id="5" name="Content Placeholder 13">
                <a:extLst>
                  <a:ext uri="{FF2B5EF4-FFF2-40B4-BE49-F238E27FC236}">
                    <a16:creationId xmlns:a16="http://schemas.microsoft.com/office/drawing/2014/main" id="{5C4FB697-F88A-424B-B919-29E4BD727939}"/>
                  </a:ext>
                </a:extLst>
              </p:cNvPr>
              <p:cNvSpPr txBox="1">
                <a:spLocks noRot="1" noChangeAspect="1" noMove="1" noResize="1" noEditPoints="1" noAdjustHandles="1" noChangeArrowheads="1" noChangeShapeType="1" noTextEdit="1"/>
              </p:cNvSpPr>
              <p:nvPr/>
            </p:nvSpPr>
            <p:spPr>
              <a:xfrm>
                <a:off x="1" y="1052737"/>
                <a:ext cx="12188824" cy="5627462"/>
              </a:xfrm>
              <a:prstGeom prst="rect">
                <a:avLst/>
              </a:prstGeom>
              <a:blipFill>
                <a:blip r:embed="rId3"/>
                <a:stretch>
                  <a:fillRect l="-1001" t="-1950" r="-2001"/>
                </a:stretch>
              </a:blipFill>
            </p:spPr>
            <p:txBody>
              <a:bodyPr/>
              <a:lstStyle/>
              <a:p>
                <a:r>
                  <a:rPr lang="en-MY">
                    <a:noFill/>
                  </a:rPr>
                  <a:t> </a:t>
                </a:r>
              </a:p>
            </p:txBody>
          </p:sp>
        </mc:Fallback>
      </mc:AlternateContent>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ED127B74-F4DE-4665-B002-E9F6F6F5E0C7}"/>
                  </a:ext>
                </a:extLst>
              </p:cNvPr>
              <p:cNvSpPr/>
              <p:nvPr/>
            </p:nvSpPr>
            <p:spPr>
              <a:xfrm>
                <a:off x="-5798" y="5833380"/>
                <a:ext cx="11932857" cy="907941"/>
              </a:xfrm>
              <a:prstGeom prst="rect">
                <a:avLst/>
              </a:prstGeom>
            </p:spPr>
            <p:txBody>
              <a:bodyPr wrap="square">
                <a:spAutoFit/>
              </a:bodyPr>
              <a:lstStyle/>
              <a:p>
                <a:pPr algn="ctr" fontAlgn="base"/>
                <a14:m>
                  <m:oMathPara xmlns:m="http://schemas.openxmlformats.org/officeDocument/2006/math">
                    <m:oMathParaPr>
                      <m:jc m:val="centerGroup"/>
                    </m:oMathParaPr>
                    <m:oMath xmlns:m="http://schemas.openxmlformats.org/officeDocument/2006/math">
                      <m:d>
                        <m:dPr>
                          <m:ctrlPr>
                            <a:rPr lang="en-MY" sz="2500" i="1" smtClean="0">
                              <a:latin typeface="Cambria Math" panose="02040503050406030204" pitchFamily="18" charset="0"/>
                            </a:rPr>
                          </m:ctrlPr>
                        </m:dPr>
                        <m:e>
                          <m:r>
                            <a:rPr lang="en-MY" sz="2500" b="1" i="1">
                              <a:latin typeface="Cambria Math" panose="02040503050406030204" pitchFamily="18" charset="0"/>
                            </a:rPr>
                            <m:t>𝟏</m:t>
                          </m:r>
                          <m:r>
                            <a:rPr lang="en-MY" sz="2500" b="1" i="1" smtClean="0">
                              <a:latin typeface="Cambria Math" panose="02040503050406030204" pitchFamily="18" charset="0"/>
                            </a:rPr>
                            <m:t>𝟎𝟎</m:t>
                          </m:r>
                        </m:e>
                      </m:d>
                      <m:sSup>
                        <m:sSupPr>
                          <m:ctrlPr>
                            <a:rPr lang="en-MY" sz="2500" i="1">
                              <a:latin typeface="Cambria Math" panose="02040503050406030204" pitchFamily="18" charset="0"/>
                            </a:rPr>
                          </m:ctrlPr>
                        </m:sSupPr>
                        <m:e>
                          <m:r>
                            <a:rPr lang="en-MY" sz="2500" i="1">
                              <a:latin typeface="Cambria Math" panose="02040503050406030204" pitchFamily="18" charset="0"/>
                            </a:rPr>
                            <m:t>𝑉</m:t>
                          </m:r>
                        </m:e>
                        <m:sup>
                          <m:r>
                            <a:rPr lang="en-MY" sz="2500" i="1">
                              <a:latin typeface="Cambria Math" panose="02040503050406030204" pitchFamily="18" charset="0"/>
                            </a:rPr>
                            <m:t>3</m:t>
                          </m:r>
                        </m:sup>
                      </m:sSup>
                      <m:r>
                        <a:rPr lang="en-MY" sz="2500" i="1">
                          <a:latin typeface="Cambria Math" panose="02040503050406030204" pitchFamily="18" charset="0"/>
                        </a:rPr>
                        <m:t>−</m:t>
                      </m:r>
                      <m:d>
                        <m:dPr>
                          <m:ctrlPr>
                            <a:rPr lang="en-MY" sz="2500" i="1">
                              <a:latin typeface="Cambria Math" panose="02040503050406030204" pitchFamily="18" charset="0"/>
                            </a:rPr>
                          </m:ctrlPr>
                        </m:dPr>
                        <m:e>
                          <m:d>
                            <m:dPr>
                              <m:begChr m:val="["/>
                              <m:endChr m:val="]"/>
                              <m:ctrlPr>
                                <a:rPr lang="en-MY" sz="2500" i="1">
                                  <a:latin typeface="Cambria Math" panose="02040503050406030204" pitchFamily="18" charset="0"/>
                                </a:rPr>
                              </m:ctrlPr>
                            </m:dPr>
                            <m:e>
                              <m:r>
                                <a:rPr lang="en-MY" sz="2500" b="1" i="1">
                                  <a:latin typeface="Cambria Math" panose="02040503050406030204" pitchFamily="18" charset="0"/>
                                </a:rPr>
                                <m:t>𝟏</m:t>
                              </m:r>
                              <m:r>
                                <a:rPr lang="en-MY" sz="2500" b="1" i="1" smtClean="0">
                                  <a:latin typeface="Cambria Math" panose="02040503050406030204" pitchFamily="18" charset="0"/>
                                </a:rPr>
                                <m:t>𝟎𝟎</m:t>
                              </m:r>
                            </m:e>
                          </m:d>
                          <m:d>
                            <m:dPr>
                              <m:begChr m:val="["/>
                              <m:endChr m:val="]"/>
                              <m:ctrlPr>
                                <a:rPr lang="en-MY" sz="2500" i="1">
                                  <a:latin typeface="Cambria Math" panose="02040503050406030204" pitchFamily="18" charset="0"/>
                                </a:rPr>
                              </m:ctrlPr>
                            </m:dPr>
                            <m:e>
                              <m:r>
                                <a:rPr lang="en-MY" sz="2500" i="1">
                                  <a:latin typeface="Cambria Math" panose="02040503050406030204" pitchFamily="18" charset="0"/>
                                </a:rPr>
                                <m:t>0.03183</m:t>
                              </m:r>
                            </m:e>
                          </m:d>
                          <m:r>
                            <a:rPr lang="en-MY" sz="2500" i="1">
                              <a:latin typeface="Cambria Math" panose="02040503050406030204" pitchFamily="18" charset="0"/>
                            </a:rPr>
                            <m:t>+</m:t>
                          </m:r>
                          <m:d>
                            <m:dPr>
                              <m:begChr m:val="["/>
                              <m:endChr m:val="]"/>
                              <m:ctrlPr>
                                <a:rPr lang="en-MY" sz="2500" i="1">
                                  <a:latin typeface="Cambria Math" panose="02040503050406030204" pitchFamily="18" charset="0"/>
                                </a:rPr>
                              </m:ctrlPr>
                            </m:dPr>
                            <m:e>
                              <m:r>
                                <a:rPr lang="en-MY" sz="2500" i="1">
                                  <a:latin typeface="Cambria Math" panose="02040503050406030204" pitchFamily="18" charset="0"/>
                                </a:rPr>
                                <m:t>0.082054</m:t>
                              </m:r>
                            </m:e>
                          </m:d>
                          <m:d>
                            <m:dPr>
                              <m:begChr m:val="["/>
                              <m:endChr m:val="]"/>
                              <m:ctrlPr>
                                <a:rPr lang="en-MY" sz="2500" i="1">
                                  <a:latin typeface="Cambria Math" panose="02040503050406030204" pitchFamily="18" charset="0"/>
                                </a:rPr>
                              </m:ctrlPr>
                            </m:dPr>
                            <m:e>
                              <m:r>
                                <a:rPr lang="en-MY" sz="2500" i="1">
                                  <a:latin typeface="Cambria Math" panose="02040503050406030204" pitchFamily="18" charset="0"/>
                                </a:rPr>
                                <m:t>300</m:t>
                              </m:r>
                            </m:e>
                          </m:d>
                        </m:e>
                      </m:d>
                      <m:sSup>
                        <m:sSupPr>
                          <m:ctrlPr>
                            <a:rPr lang="en-MY" sz="2500" i="1">
                              <a:latin typeface="Cambria Math" panose="02040503050406030204" pitchFamily="18" charset="0"/>
                            </a:rPr>
                          </m:ctrlPr>
                        </m:sSupPr>
                        <m:e>
                          <m:r>
                            <a:rPr lang="en-MY" sz="2500" i="1">
                              <a:latin typeface="Cambria Math" panose="02040503050406030204" pitchFamily="18" charset="0"/>
                            </a:rPr>
                            <m:t>𝑉</m:t>
                          </m:r>
                        </m:e>
                        <m:sup>
                          <m:r>
                            <a:rPr lang="en-MY" sz="2500" i="1">
                              <a:latin typeface="Cambria Math" panose="02040503050406030204" pitchFamily="18" charset="0"/>
                            </a:rPr>
                            <m:t>2</m:t>
                          </m:r>
                        </m:sup>
                      </m:sSup>
                      <m:r>
                        <a:rPr lang="en-MY" sz="2500" i="1">
                          <a:latin typeface="Cambria Math" panose="02040503050406030204" pitchFamily="18" charset="0"/>
                        </a:rPr>
                        <m:t>+</m:t>
                      </m:r>
                      <m:d>
                        <m:dPr>
                          <m:begChr m:val="["/>
                          <m:endChr m:val="]"/>
                          <m:ctrlPr>
                            <a:rPr lang="en-MY" sz="2500" i="1">
                              <a:latin typeface="Cambria Math" panose="02040503050406030204" pitchFamily="18" charset="0"/>
                            </a:rPr>
                          </m:ctrlPr>
                        </m:dPr>
                        <m:e>
                          <m:r>
                            <a:rPr lang="en-MY" sz="2500" i="1">
                              <a:latin typeface="Cambria Math" panose="02040503050406030204" pitchFamily="18" charset="0"/>
                            </a:rPr>
                            <m:t>1.360</m:t>
                          </m:r>
                        </m:e>
                      </m:d>
                      <m:d>
                        <m:dPr>
                          <m:begChr m:val="["/>
                          <m:endChr m:val="]"/>
                          <m:ctrlPr>
                            <a:rPr lang="en-MY" sz="2500" i="1">
                              <a:latin typeface="Cambria Math" panose="02040503050406030204" pitchFamily="18" charset="0"/>
                            </a:rPr>
                          </m:ctrlPr>
                        </m:dPr>
                        <m:e>
                          <m:r>
                            <a:rPr lang="en-MY" sz="2500" i="1">
                              <a:latin typeface="Cambria Math" panose="02040503050406030204" pitchFamily="18" charset="0"/>
                            </a:rPr>
                            <m:t>𝑉</m:t>
                          </m:r>
                        </m:e>
                      </m:d>
                      <m:r>
                        <a:rPr lang="en-MY" sz="2500" i="1">
                          <a:latin typeface="Cambria Math" panose="02040503050406030204" pitchFamily="18" charset="0"/>
                        </a:rPr>
                        <m:t>−</m:t>
                      </m:r>
                      <m:d>
                        <m:dPr>
                          <m:begChr m:val="["/>
                          <m:endChr m:val="]"/>
                          <m:ctrlPr>
                            <a:rPr lang="en-MY" sz="2500" i="1">
                              <a:latin typeface="Cambria Math" panose="02040503050406030204" pitchFamily="18" charset="0"/>
                            </a:rPr>
                          </m:ctrlPr>
                        </m:dPr>
                        <m:e>
                          <m:r>
                            <a:rPr lang="en-MY" sz="2500" i="1">
                              <a:latin typeface="Cambria Math" panose="02040503050406030204" pitchFamily="18" charset="0"/>
                            </a:rPr>
                            <m:t>1.360</m:t>
                          </m:r>
                        </m:e>
                      </m:d>
                      <m:d>
                        <m:dPr>
                          <m:begChr m:val="["/>
                          <m:endChr m:val="]"/>
                          <m:ctrlPr>
                            <a:rPr lang="en-MY" sz="2500" i="1">
                              <a:latin typeface="Cambria Math" panose="02040503050406030204" pitchFamily="18" charset="0"/>
                            </a:rPr>
                          </m:ctrlPr>
                        </m:dPr>
                        <m:e>
                          <m:r>
                            <a:rPr lang="en-MY" sz="2500" i="1">
                              <a:latin typeface="Cambria Math" panose="02040503050406030204" pitchFamily="18" charset="0"/>
                            </a:rPr>
                            <m:t>0.03183</m:t>
                          </m:r>
                        </m:e>
                      </m:d>
                    </m:oMath>
                  </m:oMathPara>
                </a14:m>
                <a:br>
                  <a:rPr lang="en-MY" sz="2500" dirty="0"/>
                </a:br>
                <a:endParaRPr lang="en-MY" sz="4000" dirty="0"/>
              </a:p>
              <a:p>
                <a:pPr fontAlgn="base"/>
                <a14:m>
                  <m:oMathPara xmlns:m="http://schemas.openxmlformats.org/officeDocument/2006/math">
                    <m:oMathParaPr>
                      <m:jc m:val="center"/>
                    </m:oMathParaPr>
                    <m:oMath xmlns:m="http://schemas.openxmlformats.org/officeDocument/2006/math">
                      <m:sSup>
                        <m:sSupPr>
                          <m:ctrlPr>
                            <a:rPr lang="en-MY" sz="2800" i="1">
                              <a:latin typeface="Cambria Math" panose="02040503050406030204" pitchFamily="18" charset="0"/>
                            </a:rPr>
                          </m:ctrlPr>
                        </m:sSupPr>
                        <m:e>
                          <m:r>
                            <a:rPr lang="en-MY" sz="2800" b="0" i="1" smtClean="0">
                              <a:latin typeface="Cambria Math" panose="02040503050406030204" pitchFamily="18" charset="0"/>
                            </a:rPr>
                            <m:t>100</m:t>
                          </m:r>
                          <m:r>
                            <a:rPr lang="en-MY" sz="2800" i="1">
                              <a:latin typeface="Cambria Math" panose="02040503050406030204" pitchFamily="18" charset="0"/>
                            </a:rPr>
                            <m:t>𝑉</m:t>
                          </m:r>
                        </m:e>
                        <m:sup>
                          <m:r>
                            <a:rPr lang="en-MY" sz="2800" i="1">
                              <a:latin typeface="Cambria Math" panose="02040503050406030204" pitchFamily="18" charset="0"/>
                            </a:rPr>
                            <m:t>3</m:t>
                          </m:r>
                        </m:sup>
                      </m:sSup>
                      <m:r>
                        <a:rPr lang="en-MY" sz="2800" i="1">
                          <a:latin typeface="Cambria Math" panose="02040503050406030204" pitchFamily="18" charset="0"/>
                        </a:rPr>
                        <m:t>−2</m:t>
                      </m:r>
                      <m:r>
                        <a:rPr lang="en-MY" sz="2800" b="0" i="1" smtClean="0">
                          <a:latin typeface="Cambria Math" panose="02040503050406030204" pitchFamily="18" charset="0"/>
                        </a:rPr>
                        <m:t>7</m:t>
                      </m:r>
                      <m:r>
                        <a:rPr lang="en-MY" sz="2800" i="1">
                          <a:latin typeface="Cambria Math" panose="02040503050406030204" pitchFamily="18" charset="0"/>
                        </a:rPr>
                        <m:t>.</m:t>
                      </m:r>
                      <m:r>
                        <a:rPr lang="en-MY" sz="2800" b="0" i="1" smtClean="0">
                          <a:latin typeface="Cambria Math" panose="02040503050406030204" pitchFamily="18" charset="0"/>
                        </a:rPr>
                        <m:t>7992</m:t>
                      </m:r>
                      <m:sSup>
                        <m:sSupPr>
                          <m:ctrlPr>
                            <a:rPr lang="en-MY" sz="2800" i="1">
                              <a:latin typeface="Cambria Math" panose="02040503050406030204" pitchFamily="18" charset="0"/>
                            </a:rPr>
                          </m:ctrlPr>
                        </m:sSupPr>
                        <m:e>
                          <m:r>
                            <a:rPr lang="en-MY" sz="2800" i="1">
                              <a:latin typeface="Cambria Math" panose="02040503050406030204" pitchFamily="18" charset="0"/>
                            </a:rPr>
                            <m:t>𝑉</m:t>
                          </m:r>
                        </m:e>
                        <m:sup>
                          <m:r>
                            <a:rPr lang="en-MY" sz="2800" i="1">
                              <a:latin typeface="Cambria Math" panose="02040503050406030204" pitchFamily="18" charset="0"/>
                            </a:rPr>
                            <m:t>2</m:t>
                          </m:r>
                        </m:sup>
                      </m:sSup>
                      <m:r>
                        <a:rPr lang="en-MY" sz="2800" i="1">
                          <a:latin typeface="Cambria Math" panose="02040503050406030204" pitchFamily="18" charset="0"/>
                        </a:rPr>
                        <m:t>+1.360</m:t>
                      </m:r>
                      <m:r>
                        <a:rPr lang="en-MY" sz="2800" i="1">
                          <a:latin typeface="Cambria Math" panose="02040503050406030204" pitchFamily="18" charset="0"/>
                        </a:rPr>
                        <m:t>𝑉</m:t>
                      </m:r>
                      <m:r>
                        <a:rPr lang="en-MY" sz="2800" i="1">
                          <a:latin typeface="Cambria Math" panose="02040503050406030204" pitchFamily="18" charset="0"/>
                        </a:rPr>
                        <m:t> −0.050928=0</m:t>
                      </m:r>
                    </m:oMath>
                  </m:oMathPara>
                </a14:m>
                <a:endParaRPr lang="en-MY" sz="2500" dirty="0"/>
              </a:p>
            </p:txBody>
          </p:sp>
        </mc:Choice>
        <mc:Fallback xmlns="">
          <p:sp>
            <p:nvSpPr>
              <p:cNvPr id="6" name="Rectangle 5">
                <a:extLst>
                  <a:ext uri="{FF2B5EF4-FFF2-40B4-BE49-F238E27FC236}">
                    <a16:creationId xmlns:a16="http://schemas.microsoft.com/office/drawing/2014/main" id="{ED127B74-F4DE-4665-B002-E9F6F6F5E0C7}"/>
                  </a:ext>
                </a:extLst>
              </p:cNvPr>
              <p:cNvSpPr>
                <a:spLocks noRot="1" noChangeAspect="1" noMove="1" noResize="1" noEditPoints="1" noAdjustHandles="1" noChangeArrowheads="1" noChangeShapeType="1" noTextEdit="1"/>
              </p:cNvSpPr>
              <p:nvPr/>
            </p:nvSpPr>
            <p:spPr>
              <a:xfrm>
                <a:off x="-5798" y="5833380"/>
                <a:ext cx="11932857" cy="907941"/>
              </a:xfrm>
              <a:prstGeom prst="rect">
                <a:avLst/>
              </a:prstGeom>
              <a:blipFill>
                <a:blip r:embed="rId4"/>
                <a:stretch>
                  <a:fillRect/>
                </a:stretch>
              </a:blipFill>
            </p:spPr>
            <p:txBody>
              <a:bodyPr/>
              <a:lstStyle/>
              <a:p>
                <a:r>
                  <a:rPr lang="en-MY">
                    <a:noFill/>
                  </a:rPr>
                  <a:t> </a:t>
                </a:r>
              </a:p>
            </p:txBody>
          </p:sp>
        </mc:Fallback>
      </mc:AlternateContent>
      <p:graphicFrame>
        <p:nvGraphicFramePr>
          <p:cNvPr id="9" name="Object 8">
            <a:extLst>
              <a:ext uri="{FF2B5EF4-FFF2-40B4-BE49-F238E27FC236}">
                <a16:creationId xmlns:a16="http://schemas.microsoft.com/office/drawing/2014/main" id="{BD6453FA-11F0-41DD-843C-4125DC3D6F12}"/>
              </a:ext>
            </a:extLst>
          </p:cNvPr>
          <p:cNvGraphicFramePr>
            <a:graphicFrameLocks noChangeAspect="1"/>
          </p:cNvGraphicFramePr>
          <p:nvPr>
            <p:extLst>
              <p:ext uri="{D42A27DB-BD31-4B8C-83A1-F6EECF244321}">
                <p14:modId xmlns:p14="http://schemas.microsoft.com/office/powerpoint/2010/main" val="893796652"/>
              </p:ext>
            </p:extLst>
          </p:nvPr>
        </p:nvGraphicFramePr>
        <p:xfrm>
          <a:off x="8005636" y="177801"/>
          <a:ext cx="4463397" cy="1062035"/>
        </p:xfrm>
        <a:graphic>
          <a:graphicData uri="http://schemas.openxmlformats.org/presentationml/2006/ole">
            <mc:AlternateContent xmlns:mc="http://schemas.openxmlformats.org/markup-compatibility/2006">
              <mc:Choice xmlns:v="urn:schemas-microsoft-com:vml" Requires="v">
                <p:oleObj name="Packager Shell Object" showAsIcon="1" r:id="rId5" imgW="1494720" imgH="375840" progId="Package">
                  <p:embed/>
                </p:oleObj>
              </mc:Choice>
              <mc:Fallback>
                <p:oleObj name="Packager Shell Object" showAsIcon="1" r:id="rId5" imgW="1494720" imgH="375840" progId="Package">
                  <p:embed/>
                  <p:pic>
                    <p:nvPicPr>
                      <p:cNvPr id="9" name="Object 8">
                        <a:extLst>
                          <a:ext uri="{FF2B5EF4-FFF2-40B4-BE49-F238E27FC236}">
                            <a16:creationId xmlns:a16="http://schemas.microsoft.com/office/drawing/2014/main" id="{BD6453FA-11F0-41DD-843C-4125DC3D6F12}"/>
                          </a:ext>
                        </a:extLst>
                      </p:cNvPr>
                      <p:cNvPicPr/>
                      <p:nvPr/>
                    </p:nvPicPr>
                    <p:blipFill>
                      <a:blip r:embed="rId6"/>
                      <a:stretch>
                        <a:fillRect/>
                      </a:stretch>
                    </p:blipFill>
                    <p:spPr>
                      <a:xfrm>
                        <a:off x="8005636" y="177801"/>
                        <a:ext cx="4463397" cy="1062035"/>
                      </a:xfrm>
                      <a:prstGeom prst="rect">
                        <a:avLst/>
                      </a:prstGeom>
                    </p:spPr>
                  </p:pic>
                </p:oleObj>
              </mc:Fallback>
            </mc:AlternateContent>
          </a:graphicData>
        </a:graphic>
      </p:graphicFrame>
    </p:spTree>
    <p:extLst>
      <p:ext uri="{BB962C8B-B14F-4D97-AF65-F5344CB8AC3E}">
        <p14:creationId xmlns:p14="http://schemas.microsoft.com/office/powerpoint/2010/main" val="38891594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D3AEC2-C85B-4373-985A-37EE8349136E}"/>
              </a:ext>
            </a:extLst>
          </p:cNvPr>
          <p:cNvSpPr>
            <a:spLocks noGrp="1"/>
          </p:cNvSpPr>
          <p:nvPr>
            <p:ph type="title"/>
          </p:nvPr>
        </p:nvSpPr>
        <p:spPr>
          <a:xfrm>
            <a:off x="1341883" y="84252"/>
            <a:ext cx="9003848" cy="680452"/>
          </a:xfrm>
        </p:spPr>
        <p:txBody>
          <a:bodyPr/>
          <a:lstStyle/>
          <a:p>
            <a:r>
              <a:rPr lang="en-MY" dirty="0"/>
              <a:t>Situation</a:t>
            </a:r>
          </a:p>
        </p:txBody>
      </p:sp>
      <p:sp>
        <p:nvSpPr>
          <p:cNvPr id="3" name="Content Placeholder 13">
            <a:extLst>
              <a:ext uri="{FF2B5EF4-FFF2-40B4-BE49-F238E27FC236}">
                <a16:creationId xmlns:a16="http://schemas.microsoft.com/office/drawing/2014/main" id="{1B6181F4-D12B-4586-B6BA-D8E6E11A4A3C}"/>
              </a:ext>
            </a:extLst>
          </p:cNvPr>
          <p:cNvSpPr txBox="1">
            <a:spLocks/>
          </p:cNvSpPr>
          <p:nvPr/>
        </p:nvSpPr>
        <p:spPr>
          <a:xfrm>
            <a:off x="1583842" y="1239836"/>
            <a:ext cx="9782801" cy="5440363"/>
          </a:xfrm>
          <a:prstGeom prst="rect">
            <a:avLst/>
          </a:prstGeom>
        </p:spPr>
        <p:txBody>
          <a:bodyPr/>
          <a:lstStyle>
            <a:lvl1pPr marL="246888" indent="-246888" algn="l" defTabSz="914400" rtl="0" eaLnBrk="1" latinLnBrk="0" hangingPunct="1">
              <a:lnSpc>
                <a:spcPct val="90000"/>
              </a:lnSpc>
              <a:spcBef>
                <a:spcPts val="1400"/>
              </a:spcBef>
              <a:buFont typeface="Euphemia" pitchFamily="34" charset="0"/>
              <a:buChar char="›"/>
              <a:defRPr sz="2800" kern="1200">
                <a:solidFill>
                  <a:schemeClr val="tx1"/>
                </a:solidFill>
                <a:latin typeface="+mn-lt"/>
                <a:ea typeface="+mn-ea"/>
                <a:cs typeface="+mn-cs"/>
              </a:defRPr>
            </a:lvl1pPr>
            <a:lvl2pPr marL="612648" indent="-246888" algn="l" defTabSz="914400" rtl="0" eaLnBrk="1" latinLnBrk="0" hangingPunct="1">
              <a:lnSpc>
                <a:spcPct val="90000"/>
              </a:lnSpc>
              <a:spcBef>
                <a:spcPts val="600"/>
              </a:spcBef>
              <a:buFont typeface="Euphemia" pitchFamily="34" charset="0"/>
              <a:buChar char="–"/>
              <a:defRPr sz="2400" kern="1200">
                <a:solidFill>
                  <a:schemeClr val="tx1"/>
                </a:solidFill>
                <a:latin typeface="+mn-lt"/>
                <a:ea typeface="+mn-ea"/>
                <a:cs typeface="+mn-cs"/>
              </a:defRPr>
            </a:lvl2pPr>
            <a:lvl3pPr marL="978408" indent="-246888" algn="l" defTabSz="914400" rtl="0" eaLnBrk="1" latinLnBrk="0" hangingPunct="1">
              <a:lnSpc>
                <a:spcPct val="90000"/>
              </a:lnSpc>
              <a:spcBef>
                <a:spcPts val="600"/>
              </a:spcBef>
              <a:buFont typeface="Euphemia" pitchFamily="34" charset="0"/>
              <a:buChar char="›"/>
              <a:defRPr sz="2000" kern="1200">
                <a:solidFill>
                  <a:schemeClr val="tx1"/>
                </a:solidFill>
                <a:latin typeface="+mn-lt"/>
                <a:ea typeface="+mn-ea"/>
                <a:cs typeface="+mn-cs"/>
              </a:defRPr>
            </a:lvl3pPr>
            <a:lvl4pPr marL="1344168" indent="-246888"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4pPr>
            <a:lvl5pPr marL="170992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5pPr>
            <a:lvl6pPr marL="207568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6pPr>
            <a:lvl7pPr marL="244144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7pPr>
            <a:lvl8pPr marL="280720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8pPr>
            <a:lvl9pPr marL="317296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9pPr>
          </a:lstStyle>
          <a:p>
            <a:pPr marL="0" indent="0" fontAlgn="base">
              <a:buNone/>
            </a:pPr>
            <a:endParaRPr lang="en-MY" dirty="0"/>
          </a:p>
          <a:p>
            <a:pPr marL="0" indent="0" fontAlgn="base">
              <a:buNone/>
            </a:pPr>
            <a:endParaRPr lang="en-MY" dirty="0"/>
          </a:p>
        </p:txBody>
      </p:sp>
      <mc:AlternateContent xmlns:mc="http://schemas.openxmlformats.org/markup-compatibility/2006" xmlns:a14="http://schemas.microsoft.com/office/drawing/2010/main">
        <mc:Choice Requires="a14">
          <p:sp>
            <p:nvSpPr>
              <p:cNvPr id="5" name="Content Placeholder 13">
                <a:extLst>
                  <a:ext uri="{FF2B5EF4-FFF2-40B4-BE49-F238E27FC236}">
                    <a16:creationId xmlns:a16="http://schemas.microsoft.com/office/drawing/2014/main" id="{5C4FB697-F88A-424B-B919-29E4BD727939}"/>
                  </a:ext>
                </a:extLst>
              </p:cNvPr>
              <p:cNvSpPr txBox="1">
                <a:spLocks/>
              </p:cNvSpPr>
              <p:nvPr/>
            </p:nvSpPr>
            <p:spPr>
              <a:xfrm>
                <a:off x="1269875" y="774767"/>
                <a:ext cx="10513169" cy="2398839"/>
              </a:xfrm>
              <a:prstGeom prst="rect">
                <a:avLst/>
              </a:prstGeom>
            </p:spPr>
            <p:txBody>
              <a:bodyPr/>
              <a:lstStyle>
                <a:lvl1pPr marL="246888" indent="-246888" algn="l" defTabSz="914400" rtl="0" eaLnBrk="1" latinLnBrk="0" hangingPunct="1">
                  <a:lnSpc>
                    <a:spcPct val="90000"/>
                  </a:lnSpc>
                  <a:spcBef>
                    <a:spcPts val="1400"/>
                  </a:spcBef>
                  <a:buFont typeface="Euphemia" pitchFamily="34" charset="0"/>
                  <a:buChar char="›"/>
                  <a:defRPr sz="2800" kern="1200">
                    <a:solidFill>
                      <a:schemeClr val="tx1"/>
                    </a:solidFill>
                    <a:latin typeface="+mn-lt"/>
                    <a:ea typeface="+mn-ea"/>
                    <a:cs typeface="+mn-cs"/>
                  </a:defRPr>
                </a:lvl1pPr>
                <a:lvl2pPr marL="612648" indent="-246888" algn="l" defTabSz="914400" rtl="0" eaLnBrk="1" latinLnBrk="0" hangingPunct="1">
                  <a:lnSpc>
                    <a:spcPct val="90000"/>
                  </a:lnSpc>
                  <a:spcBef>
                    <a:spcPts val="600"/>
                  </a:spcBef>
                  <a:buFont typeface="Euphemia" pitchFamily="34" charset="0"/>
                  <a:buChar char="–"/>
                  <a:defRPr sz="2400" kern="1200">
                    <a:solidFill>
                      <a:schemeClr val="tx1"/>
                    </a:solidFill>
                    <a:latin typeface="+mn-lt"/>
                    <a:ea typeface="+mn-ea"/>
                    <a:cs typeface="+mn-cs"/>
                  </a:defRPr>
                </a:lvl2pPr>
                <a:lvl3pPr marL="978408" indent="-246888" algn="l" defTabSz="914400" rtl="0" eaLnBrk="1" latinLnBrk="0" hangingPunct="1">
                  <a:lnSpc>
                    <a:spcPct val="90000"/>
                  </a:lnSpc>
                  <a:spcBef>
                    <a:spcPts val="600"/>
                  </a:spcBef>
                  <a:buFont typeface="Euphemia" pitchFamily="34" charset="0"/>
                  <a:buChar char="›"/>
                  <a:defRPr sz="2000" kern="1200">
                    <a:solidFill>
                      <a:schemeClr val="tx1"/>
                    </a:solidFill>
                    <a:latin typeface="+mn-lt"/>
                    <a:ea typeface="+mn-ea"/>
                    <a:cs typeface="+mn-cs"/>
                  </a:defRPr>
                </a:lvl3pPr>
                <a:lvl4pPr marL="1344168" indent="-246888"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4pPr>
                <a:lvl5pPr marL="170992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5pPr>
                <a:lvl6pPr marL="207568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6pPr>
                <a:lvl7pPr marL="244144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7pPr>
                <a:lvl8pPr marL="280720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8pPr>
                <a:lvl9pPr marL="317296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9pPr>
              </a:lstStyle>
              <a:p>
                <a:pPr marL="0" indent="0" fontAlgn="base">
                  <a:buNone/>
                </a:pPr>
                <a:r>
                  <a:rPr lang="en-MY" b="0" dirty="0"/>
                  <a:t>If it was an ideal gas for 1 mole of gas</a:t>
                </a:r>
                <a:br>
                  <a:rPr lang="en-MY" b="0" dirty="0"/>
                </a:br>
                <a:br>
                  <a:rPr lang="en-MY" b="0" dirty="0"/>
                </a:br>
                <a14:m>
                  <m:oMathPara xmlns:m="http://schemas.openxmlformats.org/officeDocument/2006/math">
                    <m:oMathParaPr>
                      <m:jc m:val="left"/>
                    </m:oMathParaPr>
                    <m:oMath xmlns:m="http://schemas.openxmlformats.org/officeDocument/2006/math">
                      <m:r>
                        <a:rPr lang="en-US" i="1" dirty="0">
                          <a:latin typeface="Cambria Math" panose="02040503050406030204" pitchFamily="18" charset="0"/>
                        </a:rPr>
                        <m:t>𝑃𝑉</m:t>
                      </m:r>
                      <m:r>
                        <a:rPr lang="en-US" i="1" dirty="0">
                          <a:latin typeface="Cambria Math" panose="02040503050406030204" pitchFamily="18" charset="0"/>
                        </a:rPr>
                        <m:t> = </m:t>
                      </m:r>
                      <m:r>
                        <a:rPr lang="en-US" i="1" dirty="0" err="1">
                          <a:latin typeface="Cambria Math" panose="02040503050406030204" pitchFamily="18" charset="0"/>
                        </a:rPr>
                        <m:t>𝑅𝑇</m:t>
                      </m:r>
                      <m:r>
                        <a:rPr lang="en-US" i="1" dirty="0">
                          <a:latin typeface="Cambria Math" panose="02040503050406030204" pitchFamily="18" charset="0"/>
                        </a:rPr>
                        <m:t> </m:t>
                      </m:r>
                    </m:oMath>
                  </m:oMathPara>
                </a14:m>
                <a:br>
                  <a:rPr lang="en-MY" b="0" dirty="0"/>
                </a:br>
                <a:br>
                  <a:rPr lang="en-MY" b="0" dirty="0"/>
                </a:br>
                <a14:m>
                  <m:oMathPara xmlns:m="http://schemas.openxmlformats.org/officeDocument/2006/math">
                    <m:oMathParaPr>
                      <m:jc m:val="left"/>
                    </m:oMathParaPr>
                    <m:oMath xmlns:m="http://schemas.openxmlformats.org/officeDocument/2006/math">
                      <m:r>
                        <a:rPr lang="en-MY" b="0" i="1" smtClean="0">
                          <a:latin typeface="Cambria Math" panose="02040503050406030204" pitchFamily="18" charset="0"/>
                        </a:rPr>
                        <m:t>𝑉</m:t>
                      </m:r>
                      <m:r>
                        <a:rPr lang="en-MY" b="0" i="1" smtClean="0">
                          <a:latin typeface="Cambria Math" panose="02040503050406030204" pitchFamily="18" charset="0"/>
                        </a:rPr>
                        <m:t>=</m:t>
                      </m:r>
                      <m:f>
                        <m:fPr>
                          <m:ctrlPr>
                            <a:rPr lang="en-MY" b="0" i="1" smtClean="0">
                              <a:latin typeface="Cambria Math" panose="02040503050406030204" pitchFamily="18" charset="0"/>
                            </a:rPr>
                          </m:ctrlPr>
                        </m:fPr>
                        <m:num>
                          <m:r>
                            <a:rPr lang="en-MY" b="0" i="1" smtClean="0">
                              <a:latin typeface="Cambria Math" panose="02040503050406030204" pitchFamily="18" charset="0"/>
                            </a:rPr>
                            <m:t>𝑅𝑇</m:t>
                          </m:r>
                        </m:num>
                        <m:den>
                          <m:r>
                            <a:rPr lang="en-MY" b="0" i="1" smtClean="0">
                              <a:latin typeface="Cambria Math" panose="02040503050406030204" pitchFamily="18" charset="0"/>
                            </a:rPr>
                            <m:t>𝑃</m:t>
                          </m:r>
                        </m:den>
                      </m:f>
                    </m:oMath>
                  </m:oMathPara>
                </a14:m>
                <a:br>
                  <a:rPr lang="en-MY" b="0" dirty="0"/>
                </a:br>
                <a:endParaRPr lang="en-MY" b="0" dirty="0"/>
              </a:p>
              <a:p>
                <a:pPr marL="0" indent="0" fontAlgn="base">
                  <a:buNone/>
                </a:pPr>
                <a:endParaRPr lang="en-MY" b="0" dirty="0"/>
              </a:p>
              <a:p>
                <a:pPr marL="0" indent="0" fontAlgn="base">
                  <a:buNone/>
                </a:pPr>
                <a:endParaRPr lang="en-MY" dirty="0"/>
              </a:p>
              <a:p>
                <a:pPr marL="0" indent="0" fontAlgn="base">
                  <a:buNone/>
                </a:pPr>
                <a:endParaRPr lang="en-MY" dirty="0"/>
              </a:p>
              <a:p>
                <a:pPr marL="0" indent="0" fontAlgn="base">
                  <a:buNone/>
                </a:pPr>
                <a:endParaRPr lang="en-MY" dirty="0"/>
              </a:p>
              <a:p>
                <a:pPr marL="0" indent="0" fontAlgn="base">
                  <a:buNone/>
                </a:pPr>
                <a:r>
                  <a:rPr lang="en-MY" dirty="0"/>
                  <a:t> </a:t>
                </a:r>
                <a:br>
                  <a:rPr lang="en-MY" dirty="0"/>
                </a:br>
                <a:endParaRPr lang="en-MY" b="0" dirty="0"/>
              </a:p>
              <a:p>
                <a:pPr marL="0" indent="0" fontAlgn="base">
                  <a:buNone/>
                </a:pPr>
                <a:r>
                  <a:rPr lang="en-MY" b="0" dirty="0"/>
                  <a:t> </a:t>
                </a:r>
              </a:p>
              <a:p>
                <a:pPr marL="0" indent="0" fontAlgn="base">
                  <a:buNone/>
                </a:pPr>
                <a:endParaRPr lang="en-MY" b="0" dirty="0"/>
              </a:p>
              <a:p>
                <a:pPr marL="0" indent="0" fontAlgn="base">
                  <a:buNone/>
                </a:pPr>
                <a:endParaRPr lang="en-MY" b="0" dirty="0"/>
              </a:p>
            </p:txBody>
          </p:sp>
        </mc:Choice>
        <mc:Fallback xmlns="">
          <p:sp>
            <p:nvSpPr>
              <p:cNvPr id="5" name="Content Placeholder 13">
                <a:extLst>
                  <a:ext uri="{FF2B5EF4-FFF2-40B4-BE49-F238E27FC236}">
                    <a16:creationId xmlns:a16="http://schemas.microsoft.com/office/drawing/2014/main" id="{5C4FB697-F88A-424B-B919-29E4BD727939}"/>
                  </a:ext>
                </a:extLst>
              </p:cNvPr>
              <p:cNvSpPr txBox="1">
                <a:spLocks noRot="1" noChangeAspect="1" noMove="1" noResize="1" noEditPoints="1" noAdjustHandles="1" noChangeArrowheads="1" noChangeShapeType="1" noTextEdit="1"/>
              </p:cNvSpPr>
              <p:nvPr/>
            </p:nvSpPr>
            <p:spPr>
              <a:xfrm>
                <a:off x="1269875" y="774767"/>
                <a:ext cx="10513169" cy="2398839"/>
              </a:xfrm>
              <a:prstGeom prst="rect">
                <a:avLst/>
              </a:prstGeom>
              <a:blipFill>
                <a:blip r:embed="rId2"/>
                <a:stretch>
                  <a:fillRect l="-1159" t="-4315"/>
                </a:stretch>
              </a:blipFill>
            </p:spPr>
            <p:txBody>
              <a:bodyPr/>
              <a:lstStyle/>
              <a:p>
                <a:r>
                  <a:rPr lang="en-MY">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27EAF7F9-B1C5-4A15-9555-4E725734F4E6}"/>
                  </a:ext>
                </a:extLst>
              </p:cNvPr>
              <p:cNvSpPr txBox="1"/>
              <p:nvPr/>
            </p:nvSpPr>
            <p:spPr>
              <a:xfrm>
                <a:off x="1439825" y="3390634"/>
                <a:ext cx="4608512" cy="3064622"/>
              </a:xfrm>
              <a:prstGeom prst="rect">
                <a:avLst/>
              </a:prstGeom>
              <a:noFill/>
            </p:spPr>
            <p:txBody>
              <a:bodyPr wrap="square" rtlCol="0">
                <a:spAutoFit/>
              </a:bodyPr>
              <a:lstStyle/>
              <a:p>
                <a:pPr algn="ctr"/>
                <a:r>
                  <a:rPr lang="en-MY" sz="2800" dirty="0">
                    <a:latin typeface="Cambria Math" panose="02040503050406030204" pitchFamily="18" charset="0"/>
                  </a:rPr>
                  <a:t>For</a:t>
                </a:r>
                <a:r>
                  <a:rPr lang="en-MY" sz="2800" i="1" dirty="0">
                    <a:latin typeface="Cambria Math" panose="02040503050406030204" pitchFamily="18" charset="0"/>
                  </a:rPr>
                  <a:t> </a:t>
                </a:r>
                <a14:m>
                  <m:oMath xmlns:m="http://schemas.openxmlformats.org/officeDocument/2006/math">
                    <m:r>
                      <a:rPr lang="en-MY" sz="2800" i="1" dirty="0" smtClean="0">
                        <a:latin typeface="Cambria Math" panose="02040503050406030204" pitchFamily="18" charset="0"/>
                      </a:rPr>
                      <m:t>1 </m:t>
                    </m:r>
                    <m:r>
                      <a:rPr lang="en-MY" sz="2800" i="1" dirty="0" err="1" smtClean="0">
                        <a:latin typeface="Cambria Math" panose="02040503050406030204" pitchFamily="18" charset="0"/>
                      </a:rPr>
                      <m:t>𝑎𝑡𝑚</m:t>
                    </m:r>
                  </m:oMath>
                </a14:m>
                <a:br>
                  <a:rPr lang="en-MY" sz="2800" i="1" dirty="0">
                    <a:latin typeface="Cambria Math" panose="02040503050406030204" pitchFamily="18" charset="0"/>
                  </a:rPr>
                </a:br>
                <a:br>
                  <a:rPr lang="en-MY" sz="2800" i="1" dirty="0">
                    <a:latin typeface="Cambria Math" panose="02040503050406030204" pitchFamily="18" charset="0"/>
                  </a:rPr>
                </a:br>
                <a14:m>
                  <m:oMathPara xmlns:m="http://schemas.openxmlformats.org/officeDocument/2006/math">
                    <m:oMathParaPr>
                      <m:jc m:val="centerGroup"/>
                    </m:oMathParaPr>
                    <m:oMath xmlns:m="http://schemas.openxmlformats.org/officeDocument/2006/math">
                      <m:r>
                        <a:rPr lang="en-MY" sz="2800" i="1">
                          <a:latin typeface="Cambria Math" panose="02040503050406030204" pitchFamily="18" charset="0"/>
                        </a:rPr>
                        <m:t>𝑉</m:t>
                      </m:r>
                      <m:r>
                        <a:rPr lang="en-MY" sz="2800" i="1">
                          <a:latin typeface="Cambria Math" panose="02040503050406030204" pitchFamily="18" charset="0"/>
                        </a:rPr>
                        <m:t>=</m:t>
                      </m:r>
                      <m:f>
                        <m:fPr>
                          <m:ctrlPr>
                            <a:rPr lang="en-MY" sz="2800" i="1">
                              <a:latin typeface="Cambria Math" panose="02040503050406030204" pitchFamily="18" charset="0"/>
                              <a:ea typeface="Cambria Math" panose="02040503050406030204" pitchFamily="18" charset="0"/>
                            </a:rPr>
                          </m:ctrlPr>
                        </m:fPr>
                        <m:num>
                          <m:r>
                            <a:rPr lang="en-MY" sz="2800" dirty="0">
                              <a:latin typeface="Cambria Math" panose="02040503050406030204" pitchFamily="18" charset="0"/>
                              <a:ea typeface="Cambria Math" panose="02040503050406030204" pitchFamily="18" charset="0"/>
                            </a:rPr>
                            <m:t>0.082054</m:t>
                          </m:r>
                          <m:r>
                            <a:rPr lang="en-MY" sz="2800" i="1" dirty="0">
                              <a:latin typeface="Cambria Math" panose="02040503050406030204" pitchFamily="18" charset="0"/>
                              <a:ea typeface="Cambria Math" panose="02040503050406030204" pitchFamily="18" charset="0"/>
                            </a:rPr>
                            <m:t>(300)</m:t>
                          </m:r>
                        </m:num>
                        <m:den>
                          <m:r>
                            <a:rPr lang="en-MY" sz="2800" i="1">
                              <a:latin typeface="Cambria Math" panose="02040503050406030204" pitchFamily="18" charset="0"/>
                              <a:ea typeface="Cambria Math" panose="02040503050406030204" pitchFamily="18" charset="0"/>
                            </a:rPr>
                            <m:t>1</m:t>
                          </m:r>
                        </m:den>
                      </m:f>
                    </m:oMath>
                    <m:oMath xmlns:m="http://schemas.openxmlformats.org/officeDocument/2006/math">
                      <m:r>
                        <a:rPr lang="en-MY" sz="2800" i="1">
                          <a:latin typeface="Cambria Math" panose="02040503050406030204" pitchFamily="18" charset="0"/>
                        </a:rPr>
                        <m:t>𝑉</m:t>
                      </m:r>
                      <m:r>
                        <a:rPr lang="en-MY" sz="2800" i="1">
                          <a:latin typeface="Cambria Math" panose="02040503050406030204" pitchFamily="18" charset="0"/>
                        </a:rPr>
                        <m:t>=24.6162</m:t>
                      </m:r>
                    </m:oMath>
                  </m:oMathPara>
                </a14:m>
                <a:br>
                  <a:rPr lang="en-MY" sz="2800" dirty="0"/>
                </a:br>
                <a:r>
                  <a:rPr lang="en-MY" sz="2800" dirty="0"/>
                  <a:t>Interval Chosen: </a:t>
                </a:r>
                <a14:m>
                  <m:oMath xmlns:m="http://schemas.openxmlformats.org/officeDocument/2006/math">
                    <m:d>
                      <m:dPr>
                        <m:begChr m:val="["/>
                        <m:endChr m:val="]"/>
                        <m:ctrlPr>
                          <a:rPr lang="en-MY" sz="2800" i="1" dirty="0">
                            <a:latin typeface="Cambria Math" panose="02040503050406030204" pitchFamily="18" charset="0"/>
                          </a:rPr>
                        </m:ctrlPr>
                      </m:dPr>
                      <m:e>
                        <m:r>
                          <a:rPr lang="en-MY" sz="2800" dirty="0">
                            <a:latin typeface="Cambria Math" panose="02040503050406030204" pitchFamily="18" charset="0"/>
                          </a:rPr>
                          <m:t>20,30</m:t>
                        </m:r>
                      </m:e>
                    </m:d>
                  </m:oMath>
                </a14:m>
                <a:br>
                  <a:rPr lang="en-MY" sz="2800" dirty="0"/>
                </a:br>
                <a:endParaRPr lang="en-MY" sz="2800" dirty="0"/>
              </a:p>
            </p:txBody>
          </p:sp>
        </mc:Choice>
        <mc:Fallback xmlns="">
          <p:sp>
            <p:nvSpPr>
              <p:cNvPr id="4" name="TextBox 3">
                <a:extLst>
                  <a:ext uri="{FF2B5EF4-FFF2-40B4-BE49-F238E27FC236}">
                    <a16:creationId xmlns:a16="http://schemas.microsoft.com/office/drawing/2014/main" id="{27EAF7F9-B1C5-4A15-9555-4E725734F4E6}"/>
                  </a:ext>
                </a:extLst>
              </p:cNvPr>
              <p:cNvSpPr txBox="1">
                <a:spLocks noRot="1" noChangeAspect="1" noMove="1" noResize="1" noEditPoints="1" noAdjustHandles="1" noChangeArrowheads="1" noChangeShapeType="1" noTextEdit="1"/>
              </p:cNvSpPr>
              <p:nvPr/>
            </p:nvSpPr>
            <p:spPr>
              <a:xfrm>
                <a:off x="1439825" y="3390634"/>
                <a:ext cx="4608512" cy="3064622"/>
              </a:xfrm>
              <a:prstGeom prst="rect">
                <a:avLst/>
              </a:prstGeom>
              <a:blipFill>
                <a:blip r:embed="rId3"/>
                <a:stretch>
                  <a:fillRect t="-1988"/>
                </a:stretch>
              </a:blipFill>
            </p:spPr>
            <p:txBody>
              <a:bodyPr/>
              <a:lstStyle/>
              <a:p>
                <a:r>
                  <a:rPr lang="en-MY">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CC2170DD-89B5-451B-902C-0BFFC04F0091}"/>
                  </a:ext>
                </a:extLst>
              </p:cNvPr>
              <p:cNvSpPr txBox="1"/>
              <p:nvPr/>
            </p:nvSpPr>
            <p:spPr>
              <a:xfrm>
                <a:off x="7102524" y="3402583"/>
                <a:ext cx="4608512" cy="2636556"/>
              </a:xfrm>
              <a:prstGeom prst="rect">
                <a:avLst/>
              </a:prstGeom>
              <a:noFill/>
            </p:spPr>
            <p:txBody>
              <a:bodyPr wrap="square" rtlCol="0">
                <a:spAutoFit/>
              </a:bodyPr>
              <a:lstStyle/>
              <a:p>
                <a:pPr algn="ctr"/>
                <a:r>
                  <a:rPr lang="en-MY" sz="2800" dirty="0">
                    <a:latin typeface="+mj-lt"/>
                  </a:rPr>
                  <a:t>For </a:t>
                </a:r>
                <a14:m>
                  <m:oMath xmlns:m="http://schemas.openxmlformats.org/officeDocument/2006/math">
                    <m:r>
                      <a:rPr lang="en-MY" sz="2800" i="1" dirty="0" smtClean="0">
                        <a:latin typeface="Cambria Math" panose="02040503050406030204" pitchFamily="18" charset="0"/>
                      </a:rPr>
                      <m:t>100 </m:t>
                    </m:r>
                    <m:r>
                      <a:rPr lang="en-MY" sz="2800" i="1" dirty="0" err="1" smtClean="0">
                        <a:latin typeface="Cambria Math" panose="02040503050406030204" pitchFamily="18" charset="0"/>
                      </a:rPr>
                      <m:t>𝑎𝑡𝑚</m:t>
                    </m:r>
                  </m:oMath>
                </a14:m>
                <a:br>
                  <a:rPr lang="en-MY" sz="2800" dirty="0">
                    <a:latin typeface="+mj-lt"/>
                  </a:rPr>
                </a:br>
                <a:br>
                  <a:rPr lang="en-MY" sz="2800" i="1" dirty="0">
                    <a:latin typeface="Cambria Math" panose="02040503050406030204" pitchFamily="18" charset="0"/>
                  </a:rPr>
                </a:br>
                <a14:m>
                  <m:oMathPara xmlns:m="http://schemas.openxmlformats.org/officeDocument/2006/math">
                    <m:oMathParaPr>
                      <m:jc m:val="centerGroup"/>
                    </m:oMathParaPr>
                    <m:oMath xmlns:m="http://schemas.openxmlformats.org/officeDocument/2006/math">
                      <m:r>
                        <a:rPr lang="en-MY" sz="2800" i="1">
                          <a:latin typeface="Cambria Math" panose="02040503050406030204" pitchFamily="18" charset="0"/>
                        </a:rPr>
                        <m:t>𝑉</m:t>
                      </m:r>
                      <m:r>
                        <a:rPr lang="en-MY" sz="2800" i="1">
                          <a:latin typeface="Cambria Math" panose="02040503050406030204" pitchFamily="18" charset="0"/>
                        </a:rPr>
                        <m:t>=</m:t>
                      </m:r>
                      <m:f>
                        <m:fPr>
                          <m:ctrlPr>
                            <a:rPr lang="en-MY" sz="2800" i="1">
                              <a:latin typeface="Cambria Math" panose="02040503050406030204" pitchFamily="18" charset="0"/>
                              <a:ea typeface="Cambria Math" panose="02040503050406030204" pitchFamily="18" charset="0"/>
                            </a:rPr>
                          </m:ctrlPr>
                        </m:fPr>
                        <m:num>
                          <m:r>
                            <a:rPr lang="en-MY" sz="2800" dirty="0">
                              <a:latin typeface="Cambria Math" panose="02040503050406030204" pitchFamily="18" charset="0"/>
                              <a:ea typeface="Cambria Math" panose="02040503050406030204" pitchFamily="18" charset="0"/>
                            </a:rPr>
                            <m:t>0.082054</m:t>
                          </m:r>
                          <m:r>
                            <a:rPr lang="en-MY" sz="2800" i="1" dirty="0">
                              <a:latin typeface="Cambria Math" panose="02040503050406030204" pitchFamily="18" charset="0"/>
                              <a:ea typeface="Cambria Math" panose="02040503050406030204" pitchFamily="18" charset="0"/>
                            </a:rPr>
                            <m:t>(300)</m:t>
                          </m:r>
                        </m:num>
                        <m:den>
                          <m:r>
                            <a:rPr lang="en-MY" sz="2800" i="1">
                              <a:latin typeface="Cambria Math" panose="02040503050406030204" pitchFamily="18" charset="0"/>
                              <a:ea typeface="Cambria Math" panose="02040503050406030204" pitchFamily="18" charset="0"/>
                            </a:rPr>
                            <m:t>100</m:t>
                          </m:r>
                        </m:den>
                      </m:f>
                    </m:oMath>
                    <m:oMath xmlns:m="http://schemas.openxmlformats.org/officeDocument/2006/math">
                      <m:r>
                        <a:rPr lang="en-MY" sz="2800" i="1">
                          <a:latin typeface="Cambria Math" panose="02040503050406030204" pitchFamily="18" charset="0"/>
                        </a:rPr>
                        <m:t>𝑉</m:t>
                      </m:r>
                      <m:r>
                        <a:rPr lang="en-MY" sz="2800" i="1">
                          <a:latin typeface="Cambria Math" panose="02040503050406030204" pitchFamily="18" charset="0"/>
                        </a:rPr>
                        <m:t>=0.24616</m:t>
                      </m:r>
                    </m:oMath>
                  </m:oMathPara>
                </a14:m>
                <a:endParaRPr lang="en-MY" sz="2800" dirty="0"/>
              </a:p>
              <a:p>
                <a:pPr algn="ctr"/>
                <a:r>
                  <a:rPr lang="en-MY" sz="2800" dirty="0"/>
                  <a:t>Interval Chosen: </a:t>
                </a:r>
                <a14:m>
                  <m:oMath xmlns:m="http://schemas.openxmlformats.org/officeDocument/2006/math">
                    <m:r>
                      <a:rPr lang="en-MY" sz="2800" dirty="0">
                        <a:latin typeface="Cambria Math" panose="02040503050406030204" pitchFamily="18" charset="0"/>
                      </a:rPr>
                      <m:t>[0.20,0.30]</m:t>
                    </m:r>
                  </m:oMath>
                </a14:m>
                <a:endParaRPr lang="en-MY" sz="2800" dirty="0"/>
              </a:p>
            </p:txBody>
          </p:sp>
        </mc:Choice>
        <mc:Fallback xmlns="">
          <p:sp>
            <p:nvSpPr>
              <p:cNvPr id="7" name="TextBox 6">
                <a:extLst>
                  <a:ext uri="{FF2B5EF4-FFF2-40B4-BE49-F238E27FC236}">
                    <a16:creationId xmlns:a16="http://schemas.microsoft.com/office/drawing/2014/main" id="{CC2170DD-89B5-451B-902C-0BFFC04F0091}"/>
                  </a:ext>
                </a:extLst>
              </p:cNvPr>
              <p:cNvSpPr txBox="1">
                <a:spLocks noRot="1" noChangeAspect="1" noMove="1" noResize="1" noEditPoints="1" noAdjustHandles="1" noChangeArrowheads="1" noChangeShapeType="1" noTextEdit="1"/>
              </p:cNvSpPr>
              <p:nvPr/>
            </p:nvSpPr>
            <p:spPr>
              <a:xfrm>
                <a:off x="7102524" y="3402583"/>
                <a:ext cx="4608512" cy="2636556"/>
              </a:xfrm>
              <a:prstGeom prst="rect">
                <a:avLst/>
              </a:prstGeom>
              <a:blipFill>
                <a:blip r:embed="rId4"/>
                <a:stretch>
                  <a:fillRect l="-1984" t="-2540" b="-5312"/>
                </a:stretch>
              </a:blipFill>
            </p:spPr>
            <p:txBody>
              <a:bodyPr/>
              <a:lstStyle/>
              <a:p>
                <a:r>
                  <a:rPr lang="en-MY">
                    <a:noFill/>
                  </a:rPr>
                  <a:t> </a:t>
                </a:r>
              </a:p>
            </p:txBody>
          </p:sp>
        </mc:Fallback>
      </mc:AlternateContent>
      <p:cxnSp>
        <p:nvCxnSpPr>
          <p:cNvPr id="8" name="Straight Connector 7">
            <a:extLst>
              <a:ext uri="{FF2B5EF4-FFF2-40B4-BE49-F238E27FC236}">
                <a16:creationId xmlns:a16="http://schemas.microsoft.com/office/drawing/2014/main" id="{00860161-92C8-49C5-A1E5-3786903CE173}"/>
              </a:ext>
            </a:extLst>
          </p:cNvPr>
          <p:cNvCxnSpPr>
            <a:cxnSpLocks/>
          </p:cNvCxnSpPr>
          <p:nvPr/>
        </p:nvCxnSpPr>
        <p:spPr>
          <a:xfrm>
            <a:off x="6526460" y="3165691"/>
            <a:ext cx="0" cy="3026256"/>
          </a:xfrm>
          <a:prstGeom prst="line">
            <a:avLst/>
          </a:prstGeom>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A577D929-70EA-4471-9969-34573AAFE4B9}"/>
              </a:ext>
            </a:extLst>
          </p:cNvPr>
          <p:cNvSpPr txBox="1"/>
          <p:nvPr/>
        </p:nvSpPr>
        <p:spPr>
          <a:xfrm>
            <a:off x="3574132" y="6268116"/>
            <a:ext cx="5904654" cy="369332"/>
          </a:xfrm>
          <a:prstGeom prst="rect">
            <a:avLst/>
          </a:prstGeom>
          <a:noFill/>
        </p:spPr>
        <p:txBody>
          <a:bodyPr wrap="square" rtlCol="0">
            <a:spAutoFit/>
          </a:bodyPr>
          <a:lstStyle/>
          <a:p>
            <a:pPr algn="ctr"/>
            <a:r>
              <a:rPr lang="en-MY" dirty="0"/>
              <a:t>*Ensure Interval Chosen Results in Change In Sign</a:t>
            </a:r>
          </a:p>
        </p:txBody>
      </p:sp>
    </p:spTree>
    <p:extLst>
      <p:ext uri="{BB962C8B-B14F-4D97-AF65-F5344CB8AC3E}">
        <p14:creationId xmlns:p14="http://schemas.microsoft.com/office/powerpoint/2010/main" val="3353398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graphicFrame>
            <p:nvGraphicFramePr>
              <p:cNvPr id="3" name="Table 2">
                <a:extLst>
                  <a:ext uri="{FF2B5EF4-FFF2-40B4-BE49-F238E27FC236}">
                    <a16:creationId xmlns:a16="http://schemas.microsoft.com/office/drawing/2014/main" id="{8E386A65-ACE0-4EC5-879C-7C52A389A20B}"/>
                  </a:ext>
                </a:extLst>
              </p:cNvPr>
              <p:cNvGraphicFramePr>
                <a:graphicFrameLocks noGrp="1"/>
              </p:cNvGraphicFramePr>
              <p:nvPr>
                <p:extLst>
                  <p:ext uri="{D42A27DB-BD31-4B8C-83A1-F6EECF244321}">
                    <p14:modId xmlns:p14="http://schemas.microsoft.com/office/powerpoint/2010/main" val="4196498901"/>
                  </p:ext>
                </p:extLst>
              </p:nvPr>
            </p:nvGraphicFramePr>
            <p:xfrm>
              <a:off x="2210723" y="70485"/>
              <a:ext cx="9782803" cy="6717030"/>
            </p:xfrm>
            <a:graphic>
              <a:graphicData uri="http://schemas.openxmlformats.org/drawingml/2006/table">
                <a:tbl>
                  <a:tblPr firstRow="1" bandRow="1">
                    <a:tableStyleId>{073A0DAA-6AF3-43AB-8588-CEC1D06C72B9}</a:tableStyleId>
                  </a:tblPr>
                  <a:tblGrid>
                    <a:gridCol w="1917402">
                      <a:extLst>
                        <a:ext uri="{9D8B030D-6E8A-4147-A177-3AD203B41FA5}">
                          <a16:colId xmlns:a16="http://schemas.microsoft.com/office/drawing/2014/main" val="2441637344"/>
                        </a:ext>
                      </a:extLst>
                    </a:gridCol>
                    <a:gridCol w="1917402">
                      <a:extLst>
                        <a:ext uri="{9D8B030D-6E8A-4147-A177-3AD203B41FA5}">
                          <a16:colId xmlns:a16="http://schemas.microsoft.com/office/drawing/2014/main" val="1140117406"/>
                        </a:ext>
                      </a:extLst>
                    </a:gridCol>
                    <a:gridCol w="1917402">
                      <a:extLst>
                        <a:ext uri="{9D8B030D-6E8A-4147-A177-3AD203B41FA5}">
                          <a16:colId xmlns:a16="http://schemas.microsoft.com/office/drawing/2014/main" val="3762043315"/>
                        </a:ext>
                      </a:extLst>
                    </a:gridCol>
                    <a:gridCol w="1980732">
                      <a:extLst>
                        <a:ext uri="{9D8B030D-6E8A-4147-A177-3AD203B41FA5}">
                          <a16:colId xmlns:a16="http://schemas.microsoft.com/office/drawing/2014/main" val="4164800153"/>
                        </a:ext>
                      </a:extLst>
                    </a:gridCol>
                    <a:gridCol w="2049865">
                      <a:extLst>
                        <a:ext uri="{9D8B030D-6E8A-4147-A177-3AD203B41FA5}">
                          <a16:colId xmlns:a16="http://schemas.microsoft.com/office/drawing/2014/main" val="3816213699"/>
                        </a:ext>
                      </a:extLst>
                    </a:gridCol>
                  </a:tblGrid>
                  <a:tr h="552450">
                    <a:tc>
                      <a:txBody>
                        <a:bodyPr/>
                        <a:lstStyle/>
                        <a:p>
                          <a:pPr algn="ctr"/>
                          <a:r>
                            <a:rPr lang="en-MY" b="1" i="0" dirty="0">
                              <a:latin typeface="+mn-lt"/>
                            </a:rPr>
                            <a:t>Number</a:t>
                          </a:r>
                          <a:r>
                            <a:rPr lang="en-MY" b="1" i="0" baseline="0" dirty="0">
                              <a:latin typeface="+mn-lt"/>
                            </a:rPr>
                            <a:t> of Iteration (</a:t>
                          </a:r>
                          <a14:m>
                            <m:oMath xmlns:m="http://schemas.openxmlformats.org/officeDocument/2006/math">
                              <m:r>
                                <a:rPr lang="en-MY" b="1" i="1" smtClean="0">
                                  <a:latin typeface="Cambria Math" panose="02040503050406030204" pitchFamily="18" charset="0"/>
                                </a:rPr>
                                <m:t>𝒏</m:t>
                              </m:r>
                              <m:r>
                                <a:rPr lang="en-MY" b="1" i="1" smtClean="0">
                                  <a:latin typeface="Cambria Math" panose="02040503050406030204" pitchFamily="18" charset="0"/>
                                </a:rPr>
                                <m:t>)</m:t>
                              </m:r>
                            </m:oMath>
                          </a14:m>
                          <a:endParaRPr lang="en-US" dirty="0"/>
                        </a:p>
                      </a:txBody>
                      <a:tcPr anchor="ctr"/>
                    </a:tc>
                    <a:tc>
                      <a:txBody>
                        <a:bodyPr/>
                        <a:lstStyle/>
                        <a:p>
                          <a:pPr algn="ctr"/>
                          <a14:m>
                            <m:oMath xmlns:m="http://schemas.openxmlformats.org/officeDocument/2006/math">
                              <m:r>
                                <a:rPr lang="en-MY" b="1" i="1" smtClean="0">
                                  <a:latin typeface="Cambria Math" panose="02040503050406030204" pitchFamily="18" charset="0"/>
                                </a:rPr>
                                <m:t>𝒂</m:t>
                              </m:r>
                            </m:oMath>
                          </a14:m>
                          <a:r>
                            <a:rPr lang="en-MY" dirty="0"/>
                            <a:t> </a:t>
                          </a:r>
                          <a:endParaRPr lang="en-US" dirty="0"/>
                        </a:p>
                      </a:txBody>
                      <a:tcPr anchor="ctr"/>
                    </a:tc>
                    <a:tc>
                      <a:txBody>
                        <a:bodyPr/>
                        <a:lstStyle/>
                        <a:p>
                          <a:pPr algn="ctr"/>
                          <a14:m>
                            <m:oMathPara xmlns:m="http://schemas.openxmlformats.org/officeDocument/2006/math">
                              <m:oMathParaPr>
                                <m:jc m:val="centerGroup"/>
                              </m:oMathParaPr>
                              <m:oMath xmlns:m="http://schemas.openxmlformats.org/officeDocument/2006/math">
                                <m:r>
                                  <a:rPr lang="en-MY" b="1" i="1" smtClean="0">
                                    <a:latin typeface="Cambria Math" panose="02040503050406030204" pitchFamily="18" charset="0"/>
                                  </a:rPr>
                                  <m:t>𝒃</m:t>
                                </m:r>
                              </m:oMath>
                            </m:oMathPara>
                          </a14:m>
                          <a:endParaRPr lang="en-US" dirty="0"/>
                        </a:p>
                      </a:txBody>
                      <a:tcPr anchor="ctr"/>
                    </a:tc>
                    <a:tc>
                      <a:txBody>
                        <a:bodyPr/>
                        <a:lstStyle/>
                        <a:p>
                          <a:pPr algn="ctr"/>
                          <a14:m>
                            <m:oMath xmlns:m="http://schemas.openxmlformats.org/officeDocument/2006/math">
                              <m:r>
                                <a:rPr lang="en-MY" b="1" i="1" smtClean="0">
                                  <a:latin typeface="Cambria Math" panose="02040503050406030204" pitchFamily="18" charset="0"/>
                                </a:rPr>
                                <m:t>𝒙</m:t>
                              </m:r>
                              <m:r>
                                <a:rPr lang="en-MY" b="1" i="0" smtClean="0">
                                  <a:latin typeface="Cambria Math" panose="02040503050406030204" pitchFamily="18" charset="0"/>
                                </a:rPr>
                                <m:t>−</m:t>
                              </m:r>
                            </m:oMath>
                          </a14:m>
                          <a:r>
                            <a:rPr lang="en-MY" dirty="0"/>
                            <a:t>intercept</a:t>
                          </a:r>
                          <a:br>
                            <a:rPr lang="en-MY" dirty="0"/>
                          </a:br>
                          <a:r>
                            <a:rPr lang="en-MY" dirty="0"/>
                            <a:t>(</a:t>
                          </a:r>
                          <a14:m>
                            <m:oMath xmlns:m="http://schemas.openxmlformats.org/officeDocument/2006/math">
                              <m:r>
                                <a:rPr lang="en-MY" b="1" i="1" smtClean="0">
                                  <a:latin typeface="Cambria Math" panose="02040503050406030204" pitchFamily="18" charset="0"/>
                                </a:rPr>
                                <m:t>𝒄</m:t>
                              </m:r>
                              <m:r>
                                <a:rPr lang="en-MY" b="1" i="1" smtClean="0">
                                  <a:latin typeface="Cambria Math" panose="02040503050406030204" pitchFamily="18" charset="0"/>
                                </a:rPr>
                                <m:t> </m:t>
                              </m:r>
                              <m:r>
                                <a:rPr lang="en-MY" b="1" i="1" smtClean="0">
                                  <a:latin typeface="Cambria Math" panose="02040503050406030204" pitchFamily="18" charset="0"/>
                                </a:rPr>
                                <m:t>𝒐𝒓</m:t>
                              </m:r>
                              <m:r>
                                <a:rPr lang="en-MY" b="1" i="1" smtClean="0">
                                  <a:latin typeface="Cambria Math" panose="02040503050406030204" pitchFamily="18" charset="0"/>
                                </a:rPr>
                                <m:t> </m:t>
                              </m:r>
                              <m:r>
                                <a:rPr lang="en-MY" b="1" i="1" smtClean="0">
                                  <a:latin typeface="Cambria Math" panose="02040503050406030204" pitchFamily="18" charset="0"/>
                                </a:rPr>
                                <m:t>𝒙</m:t>
                              </m:r>
                            </m:oMath>
                          </a14:m>
                          <a:r>
                            <a:rPr lang="en-US" dirty="0"/>
                            <a:t>)</a:t>
                          </a:r>
                        </a:p>
                      </a:txBody>
                      <a:tcPr anchor="ctr"/>
                    </a:tc>
                    <a:tc>
                      <a:txBody>
                        <a:bodyPr/>
                        <a:lstStyle/>
                        <a:p>
                          <a:pPr algn="ctr"/>
                          <a14:m>
                            <m:oMathPara xmlns:m="http://schemas.openxmlformats.org/officeDocument/2006/math">
                              <m:oMathParaPr>
                                <m:jc m:val="centerGroup"/>
                              </m:oMathParaPr>
                              <m:oMath xmlns:m="http://schemas.openxmlformats.org/officeDocument/2006/math">
                                <m:r>
                                  <a:rPr lang="en-MY" b="1" i="1" smtClean="0">
                                    <a:latin typeface="Cambria Math" panose="02040503050406030204" pitchFamily="18" charset="0"/>
                                  </a:rPr>
                                  <m:t>𝒇</m:t>
                                </m:r>
                                <m:r>
                                  <a:rPr lang="en-MY" b="1" i="1" smtClean="0">
                                    <a:latin typeface="Cambria Math" panose="02040503050406030204" pitchFamily="18" charset="0"/>
                                  </a:rPr>
                                  <m:t>(</m:t>
                                </m:r>
                                <m:r>
                                  <a:rPr lang="en-MY" b="1" i="1" smtClean="0">
                                    <a:latin typeface="Cambria Math" panose="02040503050406030204" pitchFamily="18" charset="0"/>
                                  </a:rPr>
                                  <m:t>𝒙</m:t>
                                </m:r>
                                <m:r>
                                  <a:rPr lang="en-MY" b="1" i="1" smtClean="0">
                                    <a:latin typeface="Cambria Math" panose="02040503050406030204" pitchFamily="18" charset="0"/>
                                  </a:rPr>
                                  <m:t>)</m:t>
                                </m:r>
                              </m:oMath>
                            </m:oMathPara>
                          </a14:m>
                          <a:endParaRPr lang="en-US" dirty="0"/>
                        </a:p>
                      </a:txBody>
                      <a:tcPr anchor="ctr"/>
                    </a:tc>
                    <a:extLst>
                      <a:ext uri="{0D108BD9-81ED-4DB2-BD59-A6C34878D82A}">
                        <a16:rowId xmlns:a16="http://schemas.microsoft.com/office/drawing/2014/main" val="3723121104"/>
                      </a:ext>
                    </a:extLst>
                  </a:tr>
                  <a:tr h="552450">
                    <a:tc>
                      <a:txBody>
                        <a:bodyPr/>
                        <a:lstStyle/>
                        <a:p>
                          <a:pPr algn="ctr"/>
                          <a:r>
                            <a:rPr lang="en-US" dirty="0"/>
                            <a:t>1</a:t>
                          </a:r>
                        </a:p>
                      </a:txBody>
                      <a:tcPr anchor="ctr"/>
                    </a:tc>
                    <a:tc>
                      <a:txBody>
                        <a:bodyPr/>
                        <a:lstStyle/>
                        <a:p>
                          <a:pPr algn="ctr"/>
                          <a:r>
                            <a:rPr lang="en-US" dirty="0"/>
                            <a:t>20.00000</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t>30.00000 </a:t>
                          </a:r>
                          <a:endParaRPr lang="en-US" dirty="0"/>
                        </a:p>
                      </a:txBody>
                      <a:tcPr anchor="ctr"/>
                    </a:tc>
                    <a:tc>
                      <a:txBody>
                        <a:bodyPr/>
                        <a:lstStyle/>
                        <a:p>
                          <a:pPr algn="ctr"/>
                          <a:r>
                            <a:rPr lang="en-US" dirty="0"/>
                            <a:t>22.97364</a:t>
                          </a:r>
                        </a:p>
                      </a:txBody>
                      <a:tcPr anchor="ctr"/>
                    </a:tc>
                    <a:tc>
                      <a:txBody>
                        <a:bodyPr/>
                        <a:lstStyle/>
                        <a:p>
                          <a:pPr algn="ctr"/>
                          <a:r>
                            <a:rPr lang="en-US" dirty="0"/>
                            <a:t>-1.00372E+03</a:t>
                          </a:r>
                        </a:p>
                      </a:txBody>
                      <a:tcPr anchor="ctr"/>
                    </a:tc>
                    <a:extLst>
                      <a:ext uri="{0D108BD9-81ED-4DB2-BD59-A6C34878D82A}">
                        <a16:rowId xmlns:a16="http://schemas.microsoft.com/office/drawing/2014/main" val="768636392"/>
                      </a:ext>
                    </a:extLst>
                  </a:tr>
                  <a:tr h="552450">
                    <a:tc>
                      <a:txBody>
                        <a:bodyPr/>
                        <a:lstStyle/>
                        <a:p>
                          <a:pPr algn="ctr"/>
                          <a:r>
                            <a:rPr lang="en-US" dirty="0"/>
                            <a:t>2</a:t>
                          </a:r>
                        </a:p>
                      </a:txBody>
                      <a:tcPr anchor="ctr"/>
                    </a:tc>
                    <a:tc>
                      <a:txBody>
                        <a:bodyPr/>
                        <a:lstStyle/>
                        <a:p>
                          <a:pPr algn="ctr"/>
                          <a:r>
                            <a:rPr lang="en-US" dirty="0"/>
                            <a:t>22.97364</a:t>
                          </a:r>
                        </a:p>
                      </a:txBody>
                      <a:tcPr anchor="ctr"/>
                    </a:tc>
                    <a:tc>
                      <a:txBody>
                        <a:bodyPr/>
                        <a:lstStyle/>
                        <a:p>
                          <a:pPr algn="ctr"/>
                          <a:r>
                            <a:rPr lang="en-US"/>
                            <a:t>30.00000 </a:t>
                          </a:r>
                          <a:endParaRPr lang="en-US" dirty="0"/>
                        </a:p>
                      </a:txBody>
                      <a:tcPr anchor="ctr"/>
                    </a:tc>
                    <a:tc>
                      <a:txBody>
                        <a:bodyPr/>
                        <a:lstStyle/>
                        <a:p>
                          <a:pPr algn="ctr"/>
                          <a:r>
                            <a:rPr lang="en-US" dirty="0"/>
                            <a:t>24.23225</a:t>
                          </a:r>
                        </a:p>
                      </a:txBody>
                      <a:tcPr anchor="ctr"/>
                    </a:tc>
                    <a:tc>
                      <a:txBody>
                        <a:bodyPr/>
                        <a:lstStyle/>
                        <a:p>
                          <a:pPr algn="ctr"/>
                          <a:r>
                            <a:rPr lang="en-US" dirty="0"/>
                            <a:t>-3.79456E+02 </a:t>
                          </a:r>
                        </a:p>
                      </a:txBody>
                      <a:tcPr anchor="ctr"/>
                    </a:tc>
                    <a:extLst>
                      <a:ext uri="{0D108BD9-81ED-4DB2-BD59-A6C34878D82A}">
                        <a16:rowId xmlns:a16="http://schemas.microsoft.com/office/drawing/2014/main" val="3679210655"/>
                      </a:ext>
                    </a:extLst>
                  </a:tr>
                  <a:tr h="552450">
                    <a:tc>
                      <a:txBody>
                        <a:bodyPr/>
                        <a:lstStyle/>
                        <a:p>
                          <a:pPr algn="ctr"/>
                          <a:r>
                            <a:rPr lang="en-US" dirty="0"/>
                            <a:t>3</a:t>
                          </a:r>
                        </a:p>
                      </a:txBody>
                      <a:tcPr anchor="ctr"/>
                    </a:tc>
                    <a:tc>
                      <a:txBody>
                        <a:bodyPr/>
                        <a:lstStyle/>
                        <a:p>
                          <a:pPr algn="ctr"/>
                          <a:r>
                            <a:rPr lang="en-US" dirty="0"/>
                            <a:t>24.23225</a:t>
                          </a:r>
                        </a:p>
                      </a:txBody>
                      <a:tcPr anchor="ctr"/>
                    </a:tc>
                    <a:tc>
                      <a:txBody>
                        <a:bodyPr/>
                        <a:lstStyle/>
                        <a:p>
                          <a:pPr algn="ctr"/>
                          <a:r>
                            <a:rPr lang="en-US"/>
                            <a:t>30.00000 </a:t>
                          </a:r>
                          <a:endParaRPr lang="en-US" dirty="0"/>
                        </a:p>
                      </a:txBody>
                      <a:tcPr anchor="ctr"/>
                    </a:tc>
                    <a:tc>
                      <a:txBody>
                        <a:bodyPr/>
                        <a:lstStyle/>
                        <a:p>
                          <a:pPr algn="ctr"/>
                          <a:r>
                            <a:rPr lang="en-US" dirty="0"/>
                            <a:t>24.67181</a:t>
                          </a:r>
                        </a:p>
                      </a:txBody>
                      <a:tcPr anchor="ctr"/>
                    </a:tc>
                    <a:tc>
                      <a:txBody>
                        <a:bodyPr/>
                        <a:lstStyle/>
                        <a:p>
                          <a:pPr algn="ctr"/>
                          <a:r>
                            <a:rPr lang="en-US" dirty="0"/>
                            <a:t>-1.26398E+02</a:t>
                          </a:r>
                        </a:p>
                      </a:txBody>
                      <a:tcPr anchor="ctr"/>
                    </a:tc>
                    <a:extLst>
                      <a:ext uri="{0D108BD9-81ED-4DB2-BD59-A6C34878D82A}">
                        <a16:rowId xmlns:a16="http://schemas.microsoft.com/office/drawing/2014/main" val="794592702"/>
                      </a:ext>
                    </a:extLst>
                  </a:tr>
                  <a:tr h="552450">
                    <a:tc>
                      <a:txBody>
                        <a:bodyPr/>
                        <a:lstStyle/>
                        <a:p>
                          <a:pPr algn="ctr"/>
                          <a:r>
                            <a:rPr lang="en-US" dirty="0"/>
                            <a:t>4</a:t>
                          </a:r>
                        </a:p>
                      </a:txBody>
                      <a:tcPr anchor="ctr"/>
                    </a:tc>
                    <a:tc>
                      <a:txBody>
                        <a:bodyPr/>
                        <a:lstStyle/>
                        <a:p>
                          <a:pPr algn="ctr"/>
                          <a:r>
                            <a:rPr lang="en-US" dirty="0"/>
                            <a:t>24.67181</a:t>
                          </a:r>
                        </a:p>
                      </a:txBody>
                      <a:tcPr anchor="ctr"/>
                    </a:tc>
                    <a:tc>
                      <a:txBody>
                        <a:bodyPr/>
                        <a:lstStyle/>
                        <a:p>
                          <a:pPr algn="ctr"/>
                          <a:r>
                            <a:rPr lang="en-US"/>
                            <a:t>30.00000 </a:t>
                          </a:r>
                          <a:endParaRPr lang="en-US" dirty="0"/>
                        </a:p>
                      </a:txBody>
                      <a:tcPr anchor="ctr"/>
                    </a:tc>
                    <a:tc>
                      <a:txBody>
                        <a:bodyPr/>
                        <a:lstStyle/>
                        <a:p>
                          <a:pPr algn="ctr"/>
                          <a:r>
                            <a:rPr lang="en-US" dirty="0"/>
                            <a:t>24.81431</a:t>
                          </a:r>
                        </a:p>
                      </a:txBody>
                      <a:tcPr anchor="ctr"/>
                    </a:tc>
                    <a:tc>
                      <a:txBody>
                        <a:bodyPr/>
                        <a:lstStyle/>
                        <a:p>
                          <a:pPr algn="ctr"/>
                          <a:r>
                            <a:rPr lang="en-US" dirty="0"/>
                            <a:t>-4.03118E+01</a:t>
                          </a:r>
                        </a:p>
                      </a:txBody>
                      <a:tcPr anchor="ctr"/>
                    </a:tc>
                    <a:extLst>
                      <a:ext uri="{0D108BD9-81ED-4DB2-BD59-A6C34878D82A}">
                        <a16:rowId xmlns:a16="http://schemas.microsoft.com/office/drawing/2014/main" val="1683038154"/>
                      </a:ext>
                    </a:extLst>
                  </a:tr>
                  <a:tr h="552450">
                    <a:tc>
                      <a:txBody>
                        <a:bodyPr/>
                        <a:lstStyle/>
                        <a:p>
                          <a:pPr algn="ctr"/>
                          <a:r>
                            <a:rPr lang="en-US" dirty="0"/>
                            <a:t>5</a:t>
                          </a:r>
                        </a:p>
                      </a:txBody>
                      <a:tcPr anchor="ctr"/>
                    </a:tc>
                    <a:tc>
                      <a:txBody>
                        <a:bodyPr/>
                        <a:lstStyle/>
                        <a:p>
                          <a:pPr algn="ctr"/>
                          <a:r>
                            <a:rPr lang="en-US" dirty="0"/>
                            <a:t>24.81431</a:t>
                          </a:r>
                        </a:p>
                      </a:txBody>
                      <a:tcPr anchor="ctr"/>
                    </a:tc>
                    <a:tc>
                      <a:txBody>
                        <a:bodyPr/>
                        <a:lstStyle/>
                        <a:p>
                          <a:pPr algn="ctr"/>
                          <a:r>
                            <a:rPr lang="en-US"/>
                            <a:t>30.00000 </a:t>
                          </a:r>
                          <a:endParaRPr lang="en-US" dirty="0"/>
                        </a:p>
                      </a:txBody>
                      <a:tcPr anchor="ctr"/>
                    </a:tc>
                    <a:tc>
                      <a:txBody>
                        <a:bodyPr/>
                        <a:lstStyle/>
                        <a:p>
                          <a:pPr algn="ctr"/>
                          <a:r>
                            <a:rPr lang="en-US" dirty="0"/>
                            <a:t>24.85936</a:t>
                          </a:r>
                        </a:p>
                      </a:txBody>
                      <a:tcPr anchor="ctr"/>
                    </a:tc>
                    <a:tc>
                      <a:txBody>
                        <a:bodyPr/>
                        <a:lstStyle/>
                        <a:p>
                          <a:pPr algn="ctr"/>
                          <a:r>
                            <a:rPr lang="en-US" dirty="0"/>
                            <a:t>-1.26776E+01</a:t>
                          </a:r>
                        </a:p>
                      </a:txBody>
                      <a:tcPr anchor="ctr"/>
                    </a:tc>
                    <a:extLst>
                      <a:ext uri="{0D108BD9-81ED-4DB2-BD59-A6C34878D82A}">
                        <a16:rowId xmlns:a16="http://schemas.microsoft.com/office/drawing/2014/main" val="3890896171"/>
                      </a:ext>
                    </a:extLst>
                  </a:tr>
                  <a:tr h="552450">
                    <a:tc>
                      <a:txBody>
                        <a:bodyPr/>
                        <a:lstStyle/>
                        <a:p>
                          <a:pPr algn="ctr"/>
                          <a:r>
                            <a:rPr lang="en-US" dirty="0"/>
                            <a:t>6</a:t>
                          </a:r>
                        </a:p>
                      </a:txBody>
                      <a:tcPr anchor="ctr"/>
                    </a:tc>
                    <a:tc>
                      <a:txBody>
                        <a:bodyPr/>
                        <a:lstStyle/>
                        <a:p>
                          <a:pPr algn="ctr"/>
                          <a:r>
                            <a:rPr lang="en-US" dirty="0"/>
                            <a:t>24.85936</a:t>
                          </a:r>
                        </a:p>
                      </a:txBody>
                      <a:tcPr anchor="ctr"/>
                    </a:tc>
                    <a:tc>
                      <a:txBody>
                        <a:bodyPr/>
                        <a:lstStyle/>
                        <a:p>
                          <a:pPr algn="ctr"/>
                          <a:r>
                            <a:rPr lang="en-US"/>
                            <a:t>30.00000 </a:t>
                          </a:r>
                          <a:endParaRPr lang="en-US" dirty="0"/>
                        </a:p>
                      </a:txBody>
                      <a:tcPr anchor="ctr"/>
                    </a:tc>
                    <a:tc>
                      <a:txBody>
                        <a:bodyPr/>
                        <a:lstStyle/>
                        <a:p>
                          <a:pPr algn="ctr"/>
                          <a:r>
                            <a:rPr lang="en-US" dirty="0"/>
                            <a:t>24.87349</a:t>
                          </a:r>
                        </a:p>
                      </a:txBody>
                      <a:tcPr anchor="ctr"/>
                    </a:tc>
                    <a:tc>
                      <a:txBody>
                        <a:bodyPr/>
                        <a:lstStyle/>
                        <a:p>
                          <a:pPr algn="ctr"/>
                          <a:r>
                            <a:rPr lang="en-US" dirty="0"/>
                            <a:t>-3.96933E+00</a:t>
                          </a:r>
                        </a:p>
                      </a:txBody>
                      <a:tcPr anchor="ctr"/>
                    </a:tc>
                    <a:extLst>
                      <a:ext uri="{0D108BD9-81ED-4DB2-BD59-A6C34878D82A}">
                        <a16:rowId xmlns:a16="http://schemas.microsoft.com/office/drawing/2014/main" val="1950706323"/>
                      </a:ext>
                    </a:extLst>
                  </a:tr>
                  <a:tr h="552450">
                    <a:tc>
                      <a:txBody>
                        <a:bodyPr/>
                        <a:lstStyle/>
                        <a:p>
                          <a:pPr algn="ctr"/>
                          <a:r>
                            <a:rPr lang="en-US" dirty="0"/>
                            <a:t>7</a:t>
                          </a:r>
                        </a:p>
                      </a:txBody>
                      <a:tcPr anchor="ctr"/>
                    </a:tc>
                    <a:tc>
                      <a:txBody>
                        <a:bodyPr/>
                        <a:lstStyle/>
                        <a:p>
                          <a:pPr algn="ctr"/>
                          <a:r>
                            <a:rPr lang="en-US" dirty="0"/>
                            <a:t>24.87349</a:t>
                          </a:r>
                        </a:p>
                      </a:txBody>
                      <a:tcPr anchor="ctr"/>
                    </a:tc>
                    <a:tc>
                      <a:txBody>
                        <a:bodyPr/>
                        <a:lstStyle/>
                        <a:p>
                          <a:pPr algn="ctr"/>
                          <a:r>
                            <a:rPr lang="en-US"/>
                            <a:t>30.00000 </a:t>
                          </a:r>
                          <a:endParaRPr lang="en-US" dirty="0"/>
                        </a:p>
                      </a:txBody>
                      <a:tcPr anchor="ctr"/>
                    </a:tc>
                    <a:tc>
                      <a:txBody>
                        <a:bodyPr/>
                        <a:lstStyle/>
                        <a:p>
                          <a:pPr algn="ctr"/>
                          <a:r>
                            <a:rPr lang="en-US" dirty="0"/>
                            <a:t>24.87791</a:t>
                          </a:r>
                        </a:p>
                      </a:txBody>
                      <a:tcPr anchor="ctr"/>
                    </a:tc>
                    <a:tc>
                      <a:txBody>
                        <a:bodyPr/>
                        <a:lstStyle/>
                        <a:p>
                          <a:pPr algn="ctr"/>
                          <a:r>
                            <a:rPr lang="en-US" dirty="0"/>
                            <a:t>-1.24107E+00</a:t>
                          </a:r>
                        </a:p>
                      </a:txBody>
                      <a:tcPr anchor="ctr"/>
                    </a:tc>
                    <a:extLst>
                      <a:ext uri="{0D108BD9-81ED-4DB2-BD59-A6C34878D82A}">
                        <a16:rowId xmlns:a16="http://schemas.microsoft.com/office/drawing/2014/main" val="34257465"/>
                      </a:ext>
                    </a:extLst>
                  </a:tr>
                  <a:tr h="552450">
                    <a:tc>
                      <a:txBody>
                        <a:bodyPr/>
                        <a:lstStyle/>
                        <a:p>
                          <a:pPr algn="ctr"/>
                          <a:r>
                            <a:rPr lang="en-US" dirty="0"/>
                            <a:t>8</a:t>
                          </a:r>
                        </a:p>
                      </a:txBody>
                      <a:tcPr anchor="ctr"/>
                    </a:tc>
                    <a:tc>
                      <a:txBody>
                        <a:bodyPr/>
                        <a:lstStyle/>
                        <a:p>
                          <a:pPr algn="ctr"/>
                          <a:r>
                            <a:rPr lang="en-US" dirty="0"/>
                            <a:t>24.87791</a:t>
                          </a:r>
                        </a:p>
                      </a:txBody>
                      <a:tcPr anchor="ctr"/>
                    </a:tc>
                    <a:tc>
                      <a:txBody>
                        <a:bodyPr/>
                        <a:lstStyle/>
                        <a:p>
                          <a:pPr algn="ctr"/>
                          <a:r>
                            <a:rPr lang="en-US"/>
                            <a:t>30.00000 </a:t>
                          </a:r>
                          <a:endParaRPr lang="en-US" dirty="0"/>
                        </a:p>
                      </a:txBody>
                      <a:tcPr anchor="ctr"/>
                    </a:tc>
                    <a:tc>
                      <a:txBody>
                        <a:bodyPr/>
                        <a:lstStyle/>
                        <a:p>
                          <a:pPr algn="ctr"/>
                          <a:r>
                            <a:rPr lang="en-US" dirty="0"/>
                            <a:t>24.87929</a:t>
                          </a:r>
                        </a:p>
                      </a:txBody>
                      <a:tcPr anchor="ctr"/>
                    </a:tc>
                    <a:tc>
                      <a:txBody>
                        <a:bodyPr/>
                        <a:lstStyle/>
                        <a:p>
                          <a:pPr algn="ctr"/>
                          <a:r>
                            <a:rPr lang="en-US" dirty="0"/>
                            <a:t>-3.87871E-01</a:t>
                          </a:r>
                        </a:p>
                      </a:txBody>
                      <a:tcPr anchor="ctr"/>
                    </a:tc>
                    <a:extLst>
                      <a:ext uri="{0D108BD9-81ED-4DB2-BD59-A6C34878D82A}">
                        <a16:rowId xmlns:a16="http://schemas.microsoft.com/office/drawing/2014/main" val="4261655881"/>
                      </a:ext>
                    </a:extLst>
                  </a:tr>
                  <a:tr h="552450">
                    <a:tc>
                      <a:txBody>
                        <a:bodyPr/>
                        <a:lstStyle/>
                        <a:p>
                          <a:pPr algn="ctr"/>
                          <a:r>
                            <a:rPr lang="en-US" dirty="0"/>
                            <a:t>9</a:t>
                          </a:r>
                        </a:p>
                      </a:txBody>
                      <a:tcPr anchor="ctr"/>
                    </a:tc>
                    <a:tc>
                      <a:txBody>
                        <a:bodyPr/>
                        <a:lstStyle/>
                        <a:p>
                          <a:pPr algn="ctr"/>
                          <a:r>
                            <a:rPr lang="en-US" dirty="0"/>
                            <a:t>24.87929</a:t>
                          </a:r>
                        </a:p>
                      </a:txBody>
                      <a:tcPr anchor="ctr"/>
                    </a:tc>
                    <a:tc>
                      <a:txBody>
                        <a:bodyPr/>
                        <a:lstStyle/>
                        <a:p>
                          <a:pPr algn="ctr"/>
                          <a:r>
                            <a:rPr lang="en-US"/>
                            <a:t>30.00000 </a:t>
                          </a:r>
                          <a:endParaRPr lang="en-US" dirty="0"/>
                        </a:p>
                      </a:txBody>
                      <a:tcPr anchor="ctr"/>
                    </a:tc>
                    <a:tc>
                      <a:txBody>
                        <a:bodyPr/>
                        <a:lstStyle/>
                        <a:p>
                          <a:pPr algn="ctr"/>
                          <a:r>
                            <a:rPr lang="en-US" dirty="0"/>
                            <a:t>24.87972</a:t>
                          </a:r>
                        </a:p>
                      </a:txBody>
                      <a:tcPr anchor="ctr"/>
                    </a:tc>
                    <a:tc>
                      <a:txBody>
                        <a:bodyPr/>
                        <a:lstStyle/>
                        <a:p>
                          <a:pPr algn="ctr"/>
                          <a:r>
                            <a:rPr lang="en-US" dirty="0"/>
                            <a:t>-1.21205E-01</a:t>
                          </a:r>
                        </a:p>
                      </a:txBody>
                      <a:tcPr anchor="ctr"/>
                    </a:tc>
                    <a:extLst>
                      <a:ext uri="{0D108BD9-81ED-4DB2-BD59-A6C34878D82A}">
                        <a16:rowId xmlns:a16="http://schemas.microsoft.com/office/drawing/2014/main" val="1713015549"/>
                      </a:ext>
                    </a:extLst>
                  </a:tr>
                  <a:tr h="552450">
                    <a:tc>
                      <a:txBody>
                        <a:bodyPr/>
                        <a:lstStyle/>
                        <a:p>
                          <a:pPr algn="ctr"/>
                          <a:r>
                            <a:rPr lang="en-US" dirty="0"/>
                            <a:t>10</a:t>
                          </a:r>
                        </a:p>
                      </a:txBody>
                      <a:tcPr anchor="ctr"/>
                    </a:tc>
                    <a:tc>
                      <a:txBody>
                        <a:bodyPr/>
                        <a:lstStyle/>
                        <a:p>
                          <a:pPr algn="ctr"/>
                          <a:r>
                            <a:rPr lang="en-US" dirty="0"/>
                            <a:t>24.87972</a:t>
                          </a:r>
                        </a:p>
                      </a:txBody>
                      <a:tcPr anchor="ctr"/>
                    </a:tc>
                    <a:tc>
                      <a:txBody>
                        <a:bodyPr/>
                        <a:lstStyle/>
                        <a:p>
                          <a:pPr algn="ctr"/>
                          <a:r>
                            <a:rPr lang="en-US"/>
                            <a:t>30.00000 </a:t>
                          </a:r>
                          <a:endParaRPr lang="en-US" dirty="0"/>
                        </a:p>
                      </a:txBody>
                      <a:tcPr anchor="ctr"/>
                    </a:tc>
                    <a:tc>
                      <a:txBody>
                        <a:bodyPr/>
                        <a:lstStyle/>
                        <a:p>
                          <a:pPr algn="ctr"/>
                          <a:r>
                            <a:rPr lang="en-US" dirty="0"/>
                            <a:t>24.87986</a:t>
                          </a:r>
                        </a:p>
                      </a:txBody>
                      <a:tcPr anchor="ctr"/>
                    </a:tc>
                    <a:tc>
                      <a:txBody>
                        <a:bodyPr/>
                        <a:lstStyle/>
                        <a:p>
                          <a:pPr algn="ctr"/>
                          <a:r>
                            <a:rPr lang="en-US" dirty="0"/>
                            <a:t>-3.78734E-02</a:t>
                          </a:r>
                        </a:p>
                      </a:txBody>
                      <a:tcPr anchor="ctr"/>
                    </a:tc>
                    <a:extLst>
                      <a:ext uri="{0D108BD9-81ED-4DB2-BD59-A6C34878D82A}">
                        <a16:rowId xmlns:a16="http://schemas.microsoft.com/office/drawing/2014/main" val="1984853215"/>
                      </a:ext>
                    </a:extLst>
                  </a:tr>
                  <a:tr h="552450">
                    <a:tc>
                      <a:txBody>
                        <a:bodyPr/>
                        <a:lstStyle/>
                        <a:p>
                          <a:pPr algn="ctr"/>
                          <a:r>
                            <a:rPr lang="en-US" dirty="0"/>
                            <a:t>11</a:t>
                          </a:r>
                        </a:p>
                      </a:txBody>
                      <a:tcPr anchor="ctr"/>
                    </a:tc>
                    <a:tc>
                      <a:txBody>
                        <a:bodyPr/>
                        <a:lstStyle/>
                        <a:p>
                          <a:pPr algn="ctr"/>
                          <a:r>
                            <a:rPr lang="en-US" dirty="0"/>
                            <a:t>24.87986</a:t>
                          </a:r>
                        </a:p>
                      </a:txBody>
                      <a:tcPr anchor="ctr"/>
                    </a:tc>
                    <a:tc>
                      <a:txBody>
                        <a:bodyPr/>
                        <a:lstStyle/>
                        <a:p>
                          <a:pPr algn="ctr"/>
                          <a:r>
                            <a:rPr lang="en-US" dirty="0"/>
                            <a:t>30.00000 </a:t>
                          </a:r>
                        </a:p>
                      </a:txBody>
                      <a:tcPr anchor="ctr"/>
                    </a:tc>
                    <a:tc>
                      <a:txBody>
                        <a:bodyPr/>
                        <a:lstStyle/>
                        <a:p>
                          <a:pPr algn="ctr"/>
                          <a:r>
                            <a:rPr lang="en-US" dirty="0"/>
                            <a:t>24.87990</a:t>
                          </a:r>
                        </a:p>
                      </a:txBody>
                      <a:tcPr anchor="ctr"/>
                    </a:tc>
                    <a:tc>
                      <a:txBody>
                        <a:bodyPr/>
                        <a:lstStyle/>
                        <a:p>
                          <a:pPr algn="ctr"/>
                          <a:r>
                            <a:rPr lang="en-US" dirty="0"/>
                            <a:t>-3.78734E-02</a:t>
                          </a:r>
                        </a:p>
                      </a:txBody>
                      <a:tcPr anchor="ctr"/>
                    </a:tc>
                    <a:extLst>
                      <a:ext uri="{0D108BD9-81ED-4DB2-BD59-A6C34878D82A}">
                        <a16:rowId xmlns:a16="http://schemas.microsoft.com/office/drawing/2014/main" val="3610601997"/>
                      </a:ext>
                    </a:extLst>
                  </a:tr>
                </a:tbl>
              </a:graphicData>
            </a:graphic>
          </p:graphicFrame>
        </mc:Choice>
        <mc:Fallback xmlns="">
          <p:graphicFrame>
            <p:nvGraphicFramePr>
              <p:cNvPr id="3" name="Table 2">
                <a:extLst>
                  <a:ext uri="{FF2B5EF4-FFF2-40B4-BE49-F238E27FC236}">
                    <a16:creationId xmlns:a16="http://schemas.microsoft.com/office/drawing/2014/main" id="{8E386A65-ACE0-4EC5-879C-7C52A389A20B}"/>
                  </a:ext>
                </a:extLst>
              </p:cNvPr>
              <p:cNvGraphicFramePr>
                <a:graphicFrameLocks noGrp="1"/>
              </p:cNvGraphicFramePr>
              <p:nvPr>
                <p:extLst>
                  <p:ext uri="{D42A27DB-BD31-4B8C-83A1-F6EECF244321}">
                    <p14:modId xmlns:p14="http://schemas.microsoft.com/office/powerpoint/2010/main" val="4196498901"/>
                  </p:ext>
                </p:extLst>
              </p:nvPr>
            </p:nvGraphicFramePr>
            <p:xfrm>
              <a:off x="2210723" y="70485"/>
              <a:ext cx="9782803" cy="6717030"/>
            </p:xfrm>
            <a:graphic>
              <a:graphicData uri="http://schemas.openxmlformats.org/drawingml/2006/table">
                <a:tbl>
                  <a:tblPr firstRow="1" bandRow="1">
                    <a:tableStyleId>{073A0DAA-6AF3-43AB-8588-CEC1D06C72B9}</a:tableStyleId>
                  </a:tblPr>
                  <a:tblGrid>
                    <a:gridCol w="1917402">
                      <a:extLst>
                        <a:ext uri="{9D8B030D-6E8A-4147-A177-3AD203B41FA5}">
                          <a16:colId xmlns:a16="http://schemas.microsoft.com/office/drawing/2014/main" val="2441637344"/>
                        </a:ext>
                      </a:extLst>
                    </a:gridCol>
                    <a:gridCol w="1917402">
                      <a:extLst>
                        <a:ext uri="{9D8B030D-6E8A-4147-A177-3AD203B41FA5}">
                          <a16:colId xmlns:a16="http://schemas.microsoft.com/office/drawing/2014/main" val="1140117406"/>
                        </a:ext>
                      </a:extLst>
                    </a:gridCol>
                    <a:gridCol w="1917402">
                      <a:extLst>
                        <a:ext uri="{9D8B030D-6E8A-4147-A177-3AD203B41FA5}">
                          <a16:colId xmlns:a16="http://schemas.microsoft.com/office/drawing/2014/main" val="3762043315"/>
                        </a:ext>
                      </a:extLst>
                    </a:gridCol>
                    <a:gridCol w="1980732">
                      <a:extLst>
                        <a:ext uri="{9D8B030D-6E8A-4147-A177-3AD203B41FA5}">
                          <a16:colId xmlns:a16="http://schemas.microsoft.com/office/drawing/2014/main" val="4164800153"/>
                        </a:ext>
                      </a:extLst>
                    </a:gridCol>
                    <a:gridCol w="2049865">
                      <a:extLst>
                        <a:ext uri="{9D8B030D-6E8A-4147-A177-3AD203B41FA5}">
                          <a16:colId xmlns:a16="http://schemas.microsoft.com/office/drawing/2014/main" val="3816213699"/>
                        </a:ext>
                      </a:extLst>
                    </a:gridCol>
                  </a:tblGrid>
                  <a:tr h="640080">
                    <a:tc>
                      <a:txBody>
                        <a:bodyPr/>
                        <a:lstStyle/>
                        <a:p>
                          <a:endParaRPr lang="en-US"/>
                        </a:p>
                      </a:txBody>
                      <a:tcPr anchor="ctr">
                        <a:blipFill>
                          <a:blip r:embed="rId2"/>
                          <a:stretch>
                            <a:fillRect l="-317" t="-5714" r="-411111" b="-952381"/>
                          </a:stretch>
                        </a:blipFill>
                      </a:tcPr>
                    </a:tc>
                    <a:tc>
                      <a:txBody>
                        <a:bodyPr/>
                        <a:lstStyle/>
                        <a:p>
                          <a:endParaRPr lang="en-US"/>
                        </a:p>
                      </a:txBody>
                      <a:tcPr anchor="ctr">
                        <a:blipFill>
                          <a:blip r:embed="rId2"/>
                          <a:stretch>
                            <a:fillRect l="-100317" t="-5714" r="-311111" b="-952381"/>
                          </a:stretch>
                        </a:blipFill>
                      </a:tcPr>
                    </a:tc>
                    <a:tc>
                      <a:txBody>
                        <a:bodyPr/>
                        <a:lstStyle/>
                        <a:p>
                          <a:endParaRPr lang="en-US"/>
                        </a:p>
                      </a:txBody>
                      <a:tcPr anchor="ctr">
                        <a:blipFill>
                          <a:blip r:embed="rId2"/>
                          <a:stretch>
                            <a:fillRect l="-200955" t="-5714" r="-212102" b="-952381"/>
                          </a:stretch>
                        </a:blipFill>
                      </a:tcPr>
                    </a:tc>
                    <a:tc>
                      <a:txBody>
                        <a:bodyPr/>
                        <a:lstStyle/>
                        <a:p>
                          <a:endParaRPr lang="en-US"/>
                        </a:p>
                      </a:txBody>
                      <a:tcPr anchor="ctr">
                        <a:blipFill>
                          <a:blip r:embed="rId2"/>
                          <a:stretch>
                            <a:fillRect l="-290769" t="-5714" r="-104923" b="-952381"/>
                          </a:stretch>
                        </a:blipFill>
                      </a:tcPr>
                    </a:tc>
                    <a:tc>
                      <a:txBody>
                        <a:bodyPr/>
                        <a:lstStyle/>
                        <a:p>
                          <a:endParaRPr lang="en-US"/>
                        </a:p>
                      </a:txBody>
                      <a:tcPr anchor="ctr">
                        <a:blipFill>
                          <a:blip r:embed="rId2"/>
                          <a:stretch>
                            <a:fillRect l="-376855" t="-5714" r="-1187" b="-952381"/>
                          </a:stretch>
                        </a:blipFill>
                      </a:tcPr>
                    </a:tc>
                    <a:extLst>
                      <a:ext uri="{0D108BD9-81ED-4DB2-BD59-A6C34878D82A}">
                        <a16:rowId xmlns:a16="http://schemas.microsoft.com/office/drawing/2014/main" val="3723121104"/>
                      </a:ext>
                    </a:extLst>
                  </a:tr>
                  <a:tr h="552450">
                    <a:tc>
                      <a:txBody>
                        <a:bodyPr/>
                        <a:lstStyle/>
                        <a:p>
                          <a:pPr algn="ctr"/>
                          <a:r>
                            <a:rPr lang="en-US" dirty="0"/>
                            <a:t>1</a:t>
                          </a:r>
                        </a:p>
                      </a:txBody>
                      <a:tcPr anchor="ctr"/>
                    </a:tc>
                    <a:tc>
                      <a:txBody>
                        <a:bodyPr/>
                        <a:lstStyle/>
                        <a:p>
                          <a:pPr algn="ctr"/>
                          <a:r>
                            <a:rPr lang="en-US" dirty="0"/>
                            <a:t>20.00000</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t>30.00000 </a:t>
                          </a:r>
                          <a:endParaRPr lang="en-US" dirty="0"/>
                        </a:p>
                      </a:txBody>
                      <a:tcPr anchor="ctr"/>
                    </a:tc>
                    <a:tc>
                      <a:txBody>
                        <a:bodyPr/>
                        <a:lstStyle/>
                        <a:p>
                          <a:pPr algn="ctr"/>
                          <a:r>
                            <a:rPr lang="en-US" dirty="0"/>
                            <a:t>22.97364</a:t>
                          </a:r>
                        </a:p>
                      </a:txBody>
                      <a:tcPr anchor="ctr"/>
                    </a:tc>
                    <a:tc>
                      <a:txBody>
                        <a:bodyPr/>
                        <a:lstStyle/>
                        <a:p>
                          <a:pPr algn="ctr"/>
                          <a:r>
                            <a:rPr lang="en-US" dirty="0"/>
                            <a:t>-1.00372E+03</a:t>
                          </a:r>
                        </a:p>
                      </a:txBody>
                      <a:tcPr anchor="ctr"/>
                    </a:tc>
                    <a:extLst>
                      <a:ext uri="{0D108BD9-81ED-4DB2-BD59-A6C34878D82A}">
                        <a16:rowId xmlns:a16="http://schemas.microsoft.com/office/drawing/2014/main" val="768636392"/>
                      </a:ext>
                    </a:extLst>
                  </a:tr>
                  <a:tr h="552450">
                    <a:tc>
                      <a:txBody>
                        <a:bodyPr/>
                        <a:lstStyle/>
                        <a:p>
                          <a:pPr algn="ctr"/>
                          <a:r>
                            <a:rPr lang="en-US" dirty="0"/>
                            <a:t>2</a:t>
                          </a:r>
                        </a:p>
                      </a:txBody>
                      <a:tcPr anchor="ctr"/>
                    </a:tc>
                    <a:tc>
                      <a:txBody>
                        <a:bodyPr/>
                        <a:lstStyle/>
                        <a:p>
                          <a:pPr algn="ctr"/>
                          <a:r>
                            <a:rPr lang="en-US" dirty="0"/>
                            <a:t>22.97364</a:t>
                          </a:r>
                        </a:p>
                      </a:txBody>
                      <a:tcPr anchor="ctr"/>
                    </a:tc>
                    <a:tc>
                      <a:txBody>
                        <a:bodyPr/>
                        <a:lstStyle/>
                        <a:p>
                          <a:pPr algn="ctr"/>
                          <a:r>
                            <a:rPr lang="en-US"/>
                            <a:t>30.00000 </a:t>
                          </a:r>
                          <a:endParaRPr lang="en-US" dirty="0"/>
                        </a:p>
                      </a:txBody>
                      <a:tcPr anchor="ctr"/>
                    </a:tc>
                    <a:tc>
                      <a:txBody>
                        <a:bodyPr/>
                        <a:lstStyle/>
                        <a:p>
                          <a:pPr algn="ctr"/>
                          <a:r>
                            <a:rPr lang="en-US" dirty="0"/>
                            <a:t>24.23225</a:t>
                          </a:r>
                        </a:p>
                      </a:txBody>
                      <a:tcPr anchor="ctr"/>
                    </a:tc>
                    <a:tc>
                      <a:txBody>
                        <a:bodyPr/>
                        <a:lstStyle/>
                        <a:p>
                          <a:pPr algn="ctr"/>
                          <a:r>
                            <a:rPr lang="en-US" dirty="0"/>
                            <a:t>-3.79456E+02 </a:t>
                          </a:r>
                        </a:p>
                      </a:txBody>
                      <a:tcPr anchor="ctr"/>
                    </a:tc>
                    <a:extLst>
                      <a:ext uri="{0D108BD9-81ED-4DB2-BD59-A6C34878D82A}">
                        <a16:rowId xmlns:a16="http://schemas.microsoft.com/office/drawing/2014/main" val="3679210655"/>
                      </a:ext>
                    </a:extLst>
                  </a:tr>
                  <a:tr h="552450">
                    <a:tc>
                      <a:txBody>
                        <a:bodyPr/>
                        <a:lstStyle/>
                        <a:p>
                          <a:pPr algn="ctr"/>
                          <a:r>
                            <a:rPr lang="en-US" dirty="0"/>
                            <a:t>3</a:t>
                          </a:r>
                        </a:p>
                      </a:txBody>
                      <a:tcPr anchor="ctr"/>
                    </a:tc>
                    <a:tc>
                      <a:txBody>
                        <a:bodyPr/>
                        <a:lstStyle/>
                        <a:p>
                          <a:pPr algn="ctr"/>
                          <a:r>
                            <a:rPr lang="en-US" dirty="0"/>
                            <a:t>24.23225</a:t>
                          </a:r>
                        </a:p>
                      </a:txBody>
                      <a:tcPr anchor="ctr"/>
                    </a:tc>
                    <a:tc>
                      <a:txBody>
                        <a:bodyPr/>
                        <a:lstStyle/>
                        <a:p>
                          <a:pPr algn="ctr"/>
                          <a:r>
                            <a:rPr lang="en-US"/>
                            <a:t>30.00000 </a:t>
                          </a:r>
                          <a:endParaRPr lang="en-US" dirty="0"/>
                        </a:p>
                      </a:txBody>
                      <a:tcPr anchor="ctr"/>
                    </a:tc>
                    <a:tc>
                      <a:txBody>
                        <a:bodyPr/>
                        <a:lstStyle/>
                        <a:p>
                          <a:pPr algn="ctr"/>
                          <a:r>
                            <a:rPr lang="en-US" dirty="0"/>
                            <a:t>24.67181</a:t>
                          </a:r>
                        </a:p>
                      </a:txBody>
                      <a:tcPr anchor="ctr"/>
                    </a:tc>
                    <a:tc>
                      <a:txBody>
                        <a:bodyPr/>
                        <a:lstStyle/>
                        <a:p>
                          <a:pPr algn="ctr"/>
                          <a:r>
                            <a:rPr lang="en-US" dirty="0"/>
                            <a:t>-1.26398E+02</a:t>
                          </a:r>
                        </a:p>
                      </a:txBody>
                      <a:tcPr anchor="ctr"/>
                    </a:tc>
                    <a:extLst>
                      <a:ext uri="{0D108BD9-81ED-4DB2-BD59-A6C34878D82A}">
                        <a16:rowId xmlns:a16="http://schemas.microsoft.com/office/drawing/2014/main" val="794592702"/>
                      </a:ext>
                    </a:extLst>
                  </a:tr>
                  <a:tr h="552450">
                    <a:tc>
                      <a:txBody>
                        <a:bodyPr/>
                        <a:lstStyle/>
                        <a:p>
                          <a:pPr algn="ctr"/>
                          <a:r>
                            <a:rPr lang="en-US" dirty="0"/>
                            <a:t>4</a:t>
                          </a:r>
                        </a:p>
                      </a:txBody>
                      <a:tcPr anchor="ctr"/>
                    </a:tc>
                    <a:tc>
                      <a:txBody>
                        <a:bodyPr/>
                        <a:lstStyle/>
                        <a:p>
                          <a:pPr algn="ctr"/>
                          <a:r>
                            <a:rPr lang="en-US" dirty="0"/>
                            <a:t>24.67181</a:t>
                          </a:r>
                        </a:p>
                      </a:txBody>
                      <a:tcPr anchor="ctr"/>
                    </a:tc>
                    <a:tc>
                      <a:txBody>
                        <a:bodyPr/>
                        <a:lstStyle/>
                        <a:p>
                          <a:pPr algn="ctr"/>
                          <a:r>
                            <a:rPr lang="en-US"/>
                            <a:t>30.00000 </a:t>
                          </a:r>
                          <a:endParaRPr lang="en-US" dirty="0"/>
                        </a:p>
                      </a:txBody>
                      <a:tcPr anchor="ctr"/>
                    </a:tc>
                    <a:tc>
                      <a:txBody>
                        <a:bodyPr/>
                        <a:lstStyle/>
                        <a:p>
                          <a:pPr algn="ctr"/>
                          <a:r>
                            <a:rPr lang="en-US" dirty="0"/>
                            <a:t>24.81431</a:t>
                          </a:r>
                        </a:p>
                      </a:txBody>
                      <a:tcPr anchor="ctr"/>
                    </a:tc>
                    <a:tc>
                      <a:txBody>
                        <a:bodyPr/>
                        <a:lstStyle/>
                        <a:p>
                          <a:pPr algn="ctr"/>
                          <a:r>
                            <a:rPr lang="en-US" dirty="0"/>
                            <a:t>-4.03118E+01</a:t>
                          </a:r>
                        </a:p>
                      </a:txBody>
                      <a:tcPr anchor="ctr"/>
                    </a:tc>
                    <a:extLst>
                      <a:ext uri="{0D108BD9-81ED-4DB2-BD59-A6C34878D82A}">
                        <a16:rowId xmlns:a16="http://schemas.microsoft.com/office/drawing/2014/main" val="1683038154"/>
                      </a:ext>
                    </a:extLst>
                  </a:tr>
                  <a:tr h="552450">
                    <a:tc>
                      <a:txBody>
                        <a:bodyPr/>
                        <a:lstStyle/>
                        <a:p>
                          <a:pPr algn="ctr"/>
                          <a:r>
                            <a:rPr lang="en-US" dirty="0"/>
                            <a:t>5</a:t>
                          </a:r>
                        </a:p>
                      </a:txBody>
                      <a:tcPr anchor="ctr"/>
                    </a:tc>
                    <a:tc>
                      <a:txBody>
                        <a:bodyPr/>
                        <a:lstStyle/>
                        <a:p>
                          <a:pPr algn="ctr"/>
                          <a:r>
                            <a:rPr lang="en-US" dirty="0"/>
                            <a:t>24.81431</a:t>
                          </a:r>
                        </a:p>
                      </a:txBody>
                      <a:tcPr anchor="ctr"/>
                    </a:tc>
                    <a:tc>
                      <a:txBody>
                        <a:bodyPr/>
                        <a:lstStyle/>
                        <a:p>
                          <a:pPr algn="ctr"/>
                          <a:r>
                            <a:rPr lang="en-US"/>
                            <a:t>30.00000 </a:t>
                          </a:r>
                          <a:endParaRPr lang="en-US" dirty="0"/>
                        </a:p>
                      </a:txBody>
                      <a:tcPr anchor="ctr"/>
                    </a:tc>
                    <a:tc>
                      <a:txBody>
                        <a:bodyPr/>
                        <a:lstStyle/>
                        <a:p>
                          <a:pPr algn="ctr"/>
                          <a:r>
                            <a:rPr lang="en-US" dirty="0"/>
                            <a:t>24.85936</a:t>
                          </a:r>
                        </a:p>
                      </a:txBody>
                      <a:tcPr anchor="ctr"/>
                    </a:tc>
                    <a:tc>
                      <a:txBody>
                        <a:bodyPr/>
                        <a:lstStyle/>
                        <a:p>
                          <a:pPr algn="ctr"/>
                          <a:r>
                            <a:rPr lang="en-US" dirty="0"/>
                            <a:t>-1.26776E+01</a:t>
                          </a:r>
                        </a:p>
                      </a:txBody>
                      <a:tcPr anchor="ctr"/>
                    </a:tc>
                    <a:extLst>
                      <a:ext uri="{0D108BD9-81ED-4DB2-BD59-A6C34878D82A}">
                        <a16:rowId xmlns:a16="http://schemas.microsoft.com/office/drawing/2014/main" val="3890896171"/>
                      </a:ext>
                    </a:extLst>
                  </a:tr>
                  <a:tr h="552450">
                    <a:tc>
                      <a:txBody>
                        <a:bodyPr/>
                        <a:lstStyle/>
                        <a:p>
                          <a:pPr algn="ctr"/>
                          <a:r>
                            <a:rPr lang="en-US" dirty="0"/>
                            <a:t>6</a:t>
                          </a:r>
                        </a:p>
                      </a:txBody>
                      <a:tcPr anchor="ctr"/>
                    </a:tc>
                    <a:tc>
                      <a:txBody>
                        <a:bodyPr/>
                        <a:lstStyle/>
                        <a:p>
                          <a:pPr algn="ctr"/>
                          <a:r>
                            <a:rPr lang="en-US" dirty="0"/>
                            <a:t>24.85936</a:t>
                          </a:r>
                        </a:p>
                      </a:txBody>
                      <a:tcPr anchor="ctr"/>
                    </a:tc>
                    <a:tc>
                      <a:txBody>
                        <a:bodyPr/>
                        <a:lstStyle/>
                        <a:p>
                          <a:pPr algn="ctr"/>
                          <a:r>
                            <a:rPr lang="en-US"/>
                            <a:t>30.00000 </a:t>
                          </a:r>
                          <a:endParaRPr lang="en-US" dirty="0"/>
                        </a:p>
                      </a:txBody>
                      <a:tcPr anchor="ctr"/>
                    </a:tc>
                    <a:tc>
                      <a:txBody>
                        <a:bodyPr/>
                        <a:lstStyle/>
                        <a:p>
                          <a:pPr algn="ctr"/>
                          <a:r>
                            <a:rPr lang="en-US" dirty="0"/>
                            <a:t>24.87349</a:t>
                          </a:r>
                        </a:p>
                      </a:txBody>
                      <a:tcPr anchor="ctr"/>
                    </a:tc>
                    <a:tc>
                      <a:txBody>
                        <a:bodyPr/>
                        <a:lstStyle/>
                        <a:p>
                          <a:pPr algn="ctr"/>
                          <a:r>
                            <a:rPr lang="en-US" dirty="0"/>
                            <a:t>-3.96933E+00</a:t>
                          </a:r>
                        </a:p>
                      </a:txBody>
                      <a:tcPr anchor="ctr"/>
                    </a:tc>
                    <a:extLst>
                      <a:ext uri="{0D108BD9-81ED-4DB2-BD59-A6C34878D82A}">
                        <a16:rowId xmlns:a16="http://schemas.microsoft.com/office/drawing/2014/main" val="1950706323"/>
                      </a:ext>
                    </a:extLst>
                  </a:tr>
                  <a:tr h="552450">
                    <a:tc>
                      <a:txBody>
                        <a:bodyPr/>
                        <a:lstStyle/>
                        <a:p>
                          <a:pPr algn="ctr"/>
                          <a:r>
                            <a:rPr lang="en-US" dirty="0"/>
                            <a:t>7</a:t>
                          </a:r>
                        </a:p>
                      </a:txBody>
                      <a:tcPr anchor="ctr"/>
                    </a:tc>
                    <a:tc>
                      <a:txBody>
                        <a:bodyPr/>
                        <a:lstStyle/>
                        <a:p>
                          <a:pPr algn="ctr"/>
                          <a:r>
                            <a:rPr lang="en-US" dirty="0"/>
                            <a:t>24.87349</a:t>
                          </a:r>
                        </a:p>
                      </a:txBody>
                      <a:tcPr anchor="ctr"/>
                    </a:tc>
                    <a:tc>
                      <a:txBody>
                        <a:bodyPr/>
                        <a:lstStyle/>
                        <a:p>
                          <a:pPr algn="ctr"/>
                          <a:r>
                            <a:rPr lang="en-US"/>
                            <a:t>30.00000 </a:t>
                          </a:r>
                          <a:endParaRPr lang="en-US" dirty="0"/>
                        </a:p>
                      </a:txBody>
                      <a:tcPr anchor="ctr"/>
                    </a:tc>
                    <a:tc>
                      <a:txBody>
                        <a:bodyPr/>
                        <a:lstStyle/>
                        <a:p>
                          <a:pPr algn="ctr"/>
                          <a:r>
                            <a:rPr lang="en-US" dirty="0"/>
                            <a:t>24.87791</a:t>
                          </a:r>
                        </a:p>
                      </a:txBody>
                      <a:tcPr anchor="ctr"/>
                    </a:tc>
                    <a:tc>
                      <a:txBody>
                        <a:bodyPr/>
                        <a:lstStyle/>
                        <a:p>
                          <a:pPr algn="ctr"/>
                          <a:r>
                            <a:rPr lang="en-US" dirty="0"/>
                            <a:t>-1.24107E+00</a:t>
                          </a:r>
                        </a:p>
                      </a:txBody>
                      <a:tcPr anchor="ctr"/>
                    </a:tc>
                    <a:extLst>
                      <a:ext uri="{0D108BD9-81ED-4DB2-BD59-A6C34878D82A}">
                        <a16:rowId xmlns:a16="http://schemas.microsoft.com/office/drawing/2014/main" val="34257465"/>
                      </a:ext>
                    </a:extLst>
                  </a:tr>
                  <a:tr h="552450">
                    <a:tc>
                      <a:txBody>
                        <a:bodyPr/>
                        <a:lstStyle/>
                        <a:p>
                          <a:pPr algn="ctr"/>
                          <a:r>
                            <a:rPr lang="en-US" dirty="0"/>
                            <a:t>8</a:t>
                          </a:r>
                        </a:p>
                      </a:txBody>
                      <a:tcPr anchor="ctr"/>
                    </a:tc>
                    <a:tc>
                      <a:txBody>
                        <a:bodyPr/>
                        <a:lstStyle/>
                        <a:p>
                          <a:pPr algn="ctr"/>
                          <a:r>
                            <a:rPr lang="en-US" dirty="0"/>
                            <a:t>24.87791</a:t>
                          </a:r>
                        </a:p>
                      </a:txBody>
                      <a:tcPr anchor="ctr"/>
                    </a:tc>
                    <a:tc>
                      <a:txBody>
                        <a:bodyPr/>
                        <a:lstStyle/>
                        <a:p>
                          <a:pPr algn="ctr"/>
                          <a:r>
                            <a:rPr lang="en-US"/>
                            <a:t>30.00000 </a:t>
                          </a:r>
                          <a:endParaRPr lang="en-US" dirty="0"/>
                        </a:p>
                      </a:txBody>
                      <a:tcPr anchor="ctr"/>
                    </a:tc>
                    <a:tc>
                      <a:txBody>
                        <a:bodyPr/>
                        <a:lstStyle/>
                        <a:p>
                          <a:pPr algn="ctr"/>
                          <a:r>
                            <a:rPr lang="en-US" dirty="0"/>
                            <a:t>24.87929</a:t>
                          </a:r>
                        </a:p>
                      </a:txBody>
                      <a:tcPr anchor="ctr"/>
                    </a:tc>
                    <a:tc>
                      <a:txBody>
                        <a:bodyPr/>
                        <a:lstStyle/>
                        <a:p>
                          <a:pPr algn="ctr"/>
                          <a:r>
                            <a:rPr lang="en-US" dirty="0"/>
                            <a:t>-3.87871E-01</a:t>
                          </a:r>
                        </a:p>
                      </a:txBody>
                      <a:tcPr anchor="ctr"/>
                    </a:tc>
                    <a:extLst>
                      <a:ext uri="{0D108BD9-81ED-4DB2-BD59-A6C34878D82A}">
                        <a16:rowId xmlns:a16="http://schemas.microsoft.com/office/drawing/2014/main" val="4261655881"/>
                      </a:ext>
                    </a:extLst>
                  </a:tr>
                  <a:tr h="552450">
                    <a:tc>
                      <a:txBody>
                        <a:bodyPr/>
                        <a:lstStyle/>
                        <a:p>
                          <a:pPr algn="ctr"/>
                          <a:r>
                            <a:rPr lang="en-US" dirty="0"/>
                            <a:t>9</a:t>
                          </a:r>
                        </a:p>
                      </a:txBody>
                      <a:tcPr anchor="ctr"/>
                    </a:tc>
                    <a:tc>
                      <a:txBody>
                        <a:bodyPr/>
                        <a:lstStyle/>
                        <a:p>
                          <a:pPr algn="ctr"/>
                          <a:r>
                            <a:rPr lang="en-US" dirty="0"/>
                            <a:t>24.87929</a:t>
                          </a:r>
                        </a:p>
                      </a:txBody>
                      <a:tcPr anchor="ctr"/>
                    </a:tc>
                    <a:tc>
                      <a:txBody>
                        <a:bodyPr/>
                        <a:lstStyle/>
                        <a:p>
                          <a:pPr algn="ctr"/>
                          <a:r>
                            <a:rPr lang="en-US"/>
                            <a:t>30.00000 </a:t>
                          </a:r>
                          <a:endParaRPr lang="en-US" dirty="0"/>
                        </a:p>
                      </a:txBody>
                      <a:tcPr anchor="ctr"/>
                    </a:tc>
                    <a:tc>
                      <a:txBody>
                        <a:bodyPr/>
                        <a:lstStyle/>
                        <a:p>
                          <a:pPr algn="ctr"/>
                          <a:r>
                            <a:rPr lang="en-US" dirty="0"/>
                            <a:t>24.87972</a:t>
                          </a:r>
                        </a:p>
                      </a:txBody>
                      <a:tcPr anchor="ctr"/>
                    </a:tc>
                    <a:tc>
                      <a:txBody>
                        <a:bodyPr/>
                        <a:lstStyle/>
                        <a:p>
                          <a:pPr algn="ctr"/>
                          <a:r>
                            <a:rPr lang="en-US" dirty="0"/>
                            <a:t>-1.21205E-01</a:t>
                          </a:r>
                        </a:p>
                      </a:txBody>
                      <a:tcPr anchor="ctr"/>
                    </a:tc>
                    <a:extLst>
                      <a:ext uri="{0D108BD9-81ED-4DB2-BD59-A6C34878D82A}">
                        <a16:rowId xmlns:a16="http://schemas.microsoft.com/office/drawing/2014/main" val="1713015549"/>
                      </a:ext>
                    </a:extLst>
                  </a:tr>
                  <a:tr h="552450">
                    <a:tc>
                      <a:txBody>
                        <a:bodyPr/>
                        <a:lstStyle/>
                        <a:p>
                          <a:pPr algn="ctr"/>
                          <a:r>
                            <a:rPr lang="en-US" dirty="0"/>
                            <a:t>10</a:t>
                          </a:r>
                        </a:p>
                      </a:txBody>
                      <a:tcPr anchor="ctr"/>
                    </a:tc>
                    <a:tc>
                      <a:txBody>
                        <a:bodyPr/>
                        <a:lstStyle/>
                        <a:p>
                          <a:pPr algn="ctr"/>
                          <a:r>
                            <a:rPr lang="en-US" dirty="0"/>
                            <a:t>24.87972</a:t>
                          </a:r>
                        </a:p>
                      </a:txBody>
                      <a:tcPr anchor="ctr"/>
                    </a:tc>
                    <a:tc>
                      <a:txBody>
                        <a:bodyPr/>
                        <a:lstStyle/>
                        <a:p>
                          <a:pPr algn="ctr"/>
                          <a:r>
                            <a:rPr lang="en-US"/>
                            <a:t>30.00000 </a:t>
                          </a:r>
                          <a:endParaRPr lang="en-US" dirty="0"/>
                        </a:p>
                      </a:txBody>
                      <a:tcPr anchor="ctr"/>
                    </a:tc>
                    <a:tc>
                      <a:txBody>
                        <a:bodyPr/>
                        <a:lstStyle/>
                        <a:p>
                          <a:pPr algn="ctr"/>
                          <a:r>
                            <a:rPr lang="en-US" dirty="0"/>
                            <a:t>24.87986</a:t>
                          </a:r>
                        </a:p>
                      </a:txBody>
                      <a:tcPr anchor="ctr"/>
                    </a:tc>
                    <a:tc>
                      <a:txBody>
                        <a:bodyPr/>
                        <a:lstStyle/>
                        <a:p>
                          <a:pPr algn="ctr"/>
                          <a:r>
                            <a:rPr lang="en-US" dirty="0"/>
                            <a:t>-3.78734E-02</a:t>
                          </a:r>
                        </a:p>
                      </a:txBody>
                      <a:tcPr anchor="ctr"/>
                    </a:tc>
                    <a:extLst>
                      <a:ext uri="{0D108BD9-81ED-4DB2-BD59-A6C34878D82A}">
                        <a16:rowId xmlns:a16="http://schemas.microsoft.com/office/drawing/2014/main" val="1984853215"/>
                      </a:ext>
                    </a:extLst>
                  </a:tr>
                  <a:tr h="552450">
                    <a:tc>
                      <a:txBody>
                        <a:bodyPr/>
                        <a:lstStyle/>
                        <a:p>
                          <a:pPr algn="ctr"/>
                          <a:r>
                            <a:rPr lang="en-US" dirty="0"/>
                            <a:t>11</a:t>
                          </a:r>
                        </a:p>
                      </a:txBody>
                      <a:tcPr anchor="ctr"/>
                    </a:tc>
                    <a:tc>
                      <a:txBody>
                        <a:bodyPr/>
                        <a:lstStyle/>
                        <a:p>
                          <a:pPr algn="ctr"/>
                          <a:r>
                            <a:rPr lang="en-US" dirty="0"/>
                            <a:t>24.87986</a:t>
                          </a:r>
                        </a:p>
                      </a:txBody>
                      <a:tcPr anchor="ctr"/>
                    </a:tc>
                    <a:tc>
                      <a:txBody>
                        <a:bodyPr/>
                        <a:lstStyle/>
                        <a:p>
                          <a:pPr algn="ctr"/>
                          <a:r>
                            <a:rPr lang="en-US" dirty="0"/>
                            <a:t>30.00000 </a:t>
                          </a:r>
                        </a:p>
                      </a:txBody>
                      <a:tcPr anchor="ctr"/>
                    </a:tc>
                    <a:tc>
                      <a:txBody>
                        <a:bodyPr/>
                        <a:lstStyle/>
                        <a:p>
                          <a:pPr algn="ctr"/>
                          <a:r>
                            <a:rPr lang="en-US" dirty="0"/>
                            <a:t>24.87990</a:t>
                          </a:r>
                        </a:p>
                      </a:txBody>
                      <a:tcPr anchor="ctr"/>
                    </a:tc>
                    <a:tc>
                      <a:txBody>
                        <a:bodyPr/>
                        <a:lstStyle/>
                        <a:p>
                          <a:pPr algn="ctr"/>
                          <a:r>
                            <a:rPr lang="en-US" dirty="0"/>
                            <a:t>-3.78734E-02</a:t>
                          </a:r>
                        </a:p>
                      </a:txBody>
                      <a:tcPr anchor="ctr"/>
                    </a:tc>
                    <a:extLst>
                      <a:ext uri="{0D108BD9-81ED-4DB2-BD59-A6C34878D82A}">
                        <a16:rowId xmlns:a16="http://schemas.microsoft.com/office/drawing/2014/main" val="3610601997"/>
                      </a:ext>
                    </a:extLst>
                  </a:tr>
                </a:tbl>
              </a:graphicData>
            </a:graphic>
          </p:graphicFrame>
        </mc:Fallback>
      </mc:AlternateContent>
      <mc:AlternateContent xmlns:mc="http://schemas.openxmlformats.org/markup-compatibility/2006" xmlns:a14="http://schemas.microsoft.com/office/drawing/2010/main">
        <mc:Choice Requires="a14">
          <p:sp>
            <p:nvSpPr>
              <p:cNvPr id="6" name="Title 1">
                <a:extLst>
                  <a:ext uri="{FF2B5EF4-FFF2-40B4-BE49-F238E27FC236}">
                    <a16:creationId xmlns:a16="http://schemas.microsoft.com/office/drawing/2014/main" id="{69999C38-F65E-4B30-9A41-AC5D3B4F5C37}"/>
                  </a:ext>
                </a:extLst>
              </p:cNvPr>
              <p:cNvSpPr>
                <a:spLocks noGrp="1"/>
              </p:cNvSpPr>
              <p:nvPr>
                <p:ph type="title"/>
              </p:nvPr>
            </p:nvSpPr>
            <p:spPr>
              <a:xfrm>
                <a:off x="0" y="681856"/>
                <a:ext cx="2039683" cy="658912"/>
              </a:xfrm>
            </p:spPr>
            <p:txBody>
              <a:bodyPr>
                <a:normAutofit fontScale="90000"/>
              </a:bodyPr>
              <a:lstStyle/>
              <a:p>
                <a:r>
                  <a:rPr lang="en-MY" sz="2500" dirty="0"/>
                  <a:t>For </a:t>
                </a:r>
                <a14:m>
                  <m:oMath xmlns:m="http://schemas.openxmlformats.org/officeDocument/2006/math">
                    <m:r>
                      <a:rPr lang="en-MY" sz="2500" dirty="0">
                        <a:latin typeface="Cambria Math" panose="02040503050406030204" pitchFamily="18" charset="0"/>
                      </a:rPr>
                      <m:t>1 </m:t>
                    </m:r>
                    <m:r>
                      <m:rPr>
                        <m:sty m:val="p"/>
                      </m:rPr>
                      <a:rPr lang="en-MY" sz="2500" dirty="0">
                        <a:latin typeface="Cambria Math" panose="02040503050406030204" pitchFamily="18" charset="0"/>
                      </a:rPr>
                      <m:t>atm</m:t>
                    </m:r>
                  </m:oMath>
                </a14:m>
                <a:br>
                  <a:rPr lang="en-MY" sz="2500" dirty="0"/>
                </a:br>
                <a14:m>
                  <m:oMath xmlns:m="http://schemas.openxmlformats.org/officeDocument/2006/math">
                    <m:r>
                      <a:rPr lang="en-MY" sz="2500" b="0" i="1" smtClean="0">
                        <a:latin typeface="Cambria Math" panose="02040503050406030204" pitchFamily="18" charset="0"/>
                      </a:rPr>
                      <m:t>𝑇𝑂𝐿</m:t>
                    </m:r>
                    <m:r>
                      <a:rPr lang="en-MY" sz="2500" b="0" i="1" smtClean="0">
                        <a:latin typeface="Cambria Math" panose="02040503050406030204" pitchFamily="18" charset="0"/>
                      </a:rPr>
                      <m:t>=0.0001</m:t>
                    </m:r>
                  </m:oMath>
                </a14:m>
                <a:r>
                  <a:rPr lang="en-MY" sz="2500" dirty="0"/>
                  <a:t> </a:t>
                </a:r>
              </a:p>
            </p:txBody>
          </p:sp>
        </mc:Choice>
        <mc:Fallback xmlns="">
          <p:sp>
            <p:nvSpPr>
              <p:cNvPr id="6" name="Title 1">
                <a:extLst>
                  <a:ext uri="{FF2B5EF4-FFF2-40B4-BE49-F238E27FC236}">
                    <a16:creationId xmlns:a16="http://schemas.microsoft.com/office/drawing/2014/main" id="{69999C38-F65E-4B30-9A41-AC5D3B4F5C37}"/>
                  </a:ext>
                </a:extLst>
              </p:cNvPr>
              <p:cNvSpPr>
                <a:spLocks noGrp="1" noRot="1" noChangeAspect="1" noMove="1" noResize="1" noEditPoints="1" noAdjustHandles="1" noChangeArrowheads="1" noChangeShapeType="1" noTextEdit="1"/>
              </p:cNvSpPr>
              <p:nvPr>
                <p:ph type="title"/>
              </p:nvPr>
            </p:nvSpPr>
            <p:spPr>
              <a:xfrm>
                <a:off x="0" y="681856"/>
                <a:ext cx="2039683" cy="658912"/>
              </a:xfrm>
              <a:blipFill>
                <a:blip r:embed="rId3"/>
                <a:stretch>
                  <a:fillRect l="-4179" t="-23148"/>
                </a:stretch>
              </a:blipFill>
            </p:spPr>
            <p:txBody>
              <a:bodyPr/>
              <a:lstStyle/>
              <a:p>
                <a:r>
                  <a:rPr lang="en-MY">
                    <a:noFill/>
                  </a:rPr>
                  <a:t> </a:t>
                </a:r>
              </a:p>
            </p:txBody>
          </p:sp>
        </mc:Fallback>
      </mc:AlternateContent>
    </p:spTree>
    <p:extLst>
      <p:ext uri="{BB962C8B-B14F-4D97-AF65-F5344CB8AC3E}">
        <p14:creationId xmlns:p14="http://schemas.microsoft.com/office/powerpoint/2010/main" val="2146399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EE970216-969B-49DE-9916-75BA6D198AB2}"/>
                  </a:ext>
                </a:extLst>
              </p:cNvPr>
              <p:cNvSpPr>
                <a:spLocks noGrp="1"/>
              </p:cNvSpPr>
              <p:nvPr>
                <p:ph type="title"/>
              </p:nvPr>
            </p:nvSpPr>
            <p:spPr>
              <a:xfrm>
                <a:off x="0" y="681856"/>
                <a:ext cx="2061964" cy="658912"/>
              </a:xfrm>
            </p:spPr>
            <p:txBody>
              <a:bodyPr>
                <a:normAutofit fontScale="90000"/>
              </a:bodyPr>
              <a:lstStyle/>
              <a:p>
                <a:pPr/>
                <a:r>
                  <a:rPr lang="en-MY" sz="2500" dirty="0"/>
                  <a:t>For </a:t>
                </a:r>
                <a14:m>
                  <m:oMath xmlns:m="http://schemas.openxmlformats.org/officeDocument/2006/math">
                    <m:r>
                      <a:rPr lang="en-MY" sz="2500" dirty="0">
                        <a:latin typeface="Cambria Math" panose="02040503050406030204" pitchFamily="18" charset="0"/>
                      </a:rPr>
                      <m:t>100 </m:t>
                    </m:r>
                    <m:r>
                      <m:rPr>
                        <m:sty m:val="p"/>
                      </m:rPr>
                      <a:rPr lang="en-MY" sz="2500" dirty="0">
                        <a:latin typeface="Cambria Math" panose="02040503050406030204" pitchFamily="18" charset="0"/>
                      </a:rPr>
                      <m:t>atm</m:t>
                    </m:r>
                  </m:oMath>
                </a14:m>
                <a:br>
                  <a:rPr lang="en-MY" sz="2500" dirty="0"/>
                </a:br>
                <a14:m>
                  <m:oMathPara xmlns:m="http://schemas.openxmlformats.org/officeDocument/2006/math">
                    <m:oMathParaPr>
                      <m:jc m:val="centerGroup"/>
                    </m:oMathParaPr>
                    <m:oMath xmlns:m="http://schemas.openxmlformats.org/officeDocument/2006/math">
                      <m:r>
                        <a:rPr lang="en-MY" sz="2500" i="1">
                          <a:latin typeface="Cambria Math" panose="02040503050406030204" pitchFamily="18" charset="0"/>
                        </a:rPr>
                        <m:t>𝑇𝑂𝐿</m:t>
                      </m:r>
                      <m:r>
                        <a:rPr lang="en-MY" sz="2500" i="1">
                          <a:latin typeface="Cambria Math" panose="02040503050406030204" pitchFamily="18" charset="0"/>
                        </a:rPr>
                        <m:t>=0.0001</m:t>
                      </m:r>
                    </m:oMath>
                  </m:oMathPara>
                </a14:m>
                <a:endParaRPr lang="en-MY" sz="2500" dirty="0"/>
              </a:p>
            </p:txBody>
          </p:sp>
        </mc:Choice>
        <mc:Fallback xmlns="">
          <p:sp>
            <p:nvSpPr>
              <p:cNvPr id="2" name="Title 1">
                <a:extLst>
                  <a:ext uri="{FF2B5EF4-FFF2-40B4-BE49-F238E27FC236}">
                    <a16:creationId xmlns:a16="http://schemas.microsoft.com/office/drawing/2014/main" id="{EE970216-969B-49DE-9916-75BA6D198AB2}"/>
                  </a:ext>
                </a:extLst>
              </p:cNvPr>
              <p:cNvSpPr>
                <a:spLocks noGrp="1" noRot="1" noChangeAspect="1" noMove="1" noResize="1" noEditPoints="1" noAdjustHandles="1" noChangeArrowheads="1" noChangeShapeType="1" noTextEdit="1"/>
              </p:cNvSpPr>
              <p:nvPr>
                <p:ph type="title"/>
              </p:nvPr>
            </p:nvSpPr>
            <p:spPr>
              <a:xfrm>
                <a:off x="0" y="681856"/>
                <a:ext cx="2061964" cy="658912"/>
              </a:xfrm>
              <a:blipFill>
                <a:blip r:embed="rId2"/>
                <a:stretch>
                  <a:fillRect l="-4142" t="-23148"/>
                </a:stretch>
              </a:blipFill>
            </p:spPr>
            <p:txBody>
              <a:bodyPr/>
              <a:lstStyle/>
              <a:p>
                <a:r>
                  <a:rPr lang="en-MY">
                    <a:noFill/>
                  </a:rPr>
                  <a:t> </a:t>
                </a:r>
              </a:p>
            </p:txBody>
          </p:sp>
        </mc:Fallback>
      </mc:AlternateContent>
      <mc:AlternateContent xmlns:mc="http://schemas.openxmlformats.org/markup-compatibility/2006" xmlns:a14="http://schemas.microsoft.com/office/drawing/2010/main">
        <mc:Choice Requires="a14">
          <p:graphicFrame>
            <p:nvGraphicFramePr>
              <p:cNvPr id="3" name="Table 2">
                <a:extLst>
                  <a:ext uri="{FF2B5EF4-FFF2-40B4-BE49-F238E27FC236}">
                    <a16:creationId xmlns:a16="http://schemas.microsoft.com/office/drawing/2014/main" id="{8E386A65-ACE0-4EC5-879C-7C52A389A20B}"/>
                  </a:ext>
                </a:extLst>
              </p:cNvPr>
              <p:cNvGraphicFramePr>
                <a:graphicFrameLocks noGrp="1"/>
              </p:cNvGraphicFramePr>
              <p:nvPr>
                <p:extLst>
                  <p:ext uri="{D42A27DB-BD31-4B8C-83A1-F6EECF244321}">
                    <p14:modId xmlns:p14="http://schemas.microsoft.com/office/powerpoint/2010/main" val="2038269090"/>
                  </p:ext>
                </p:extLst>
              </p:nvPr>
            </p:nvGraphicFramePr>
            <p:xfrm>
              <a:off x="2277988" y="673576"/>
              <a:ext cx="9782803" cy="5059680"/>
            </p:xfrm>
            <a:graphic>
              <a:graphicData uri="http://schemas.openxmlformats.org/drawingml/2006/table">
                <a:tbl>
                  <a:tblPr firstRow="1" bandRow="1">
                    <a:tableStyleId>{073A0DAA-6AF3-43AB-8588-CEC1D06C72B9}</a:tableStyleId>
                  </a:tblPr>
                  <a:tblGrid>
                    <a:gridCol w="1917402">
                      <a:extLst>
                        <a:ext uri="{9D8B030D-6E8A-4147-A177-3AD203B41FA5}">
                          <a16:colId xmlns:a16="http://schemas.microsoft.com/office/drawing/2014/main" val="2441637344"/>
                        </a:ext>
                      </a:extLst>
                    </a:gridCol>
                    <a:gridCol w="1917402">
                      <a:extLst>
                        <a:ext uri="{9D8B030D-6E8A-4147-A177-3AD203B41FA5}">
                          <a16:colId xmlns:a16="http://schemas.microsoft.com/office/drawing/2014/main" val="1140117406"/>
                        </a:ext>
                      </a:extLst>
                    </a:gridCol>
                    <a:gridCol w="1917402">
                      <a:extLst>
                        <a:ext uri="{9D8B030D-6E8A-4147-A177-3AD203B41FA5}">
                          <a16:colId xmlns:a16="http://schemas.microsoft.com/office/drawing/2014/main" val="3762043315"/>
                        </a:ext>
                      </a:extLst>
                    </a:gridCol>
                    <a:gridCol w="1980732">
                      <a:extLst>
                        <a:ext uri="{9D8B030D-6E8A-4147-A177-3AD203B41FA5}">
                          <a16:colId xmlns:a16="http://schemas.microsoft.com/office/drawing/2014/main" val="4164800153"/>
                        </a:ext>
                      </a:extLst>
                    </a:gridCol>
                    <a:gridCol w="2049865">
                      <a:extLst>
                        <a:ext uri="{9D8B030D-6E8A-4147-A177-3AD203B41FA5}">
                          <a16:colId xmlns:a16="http://schemas.microsoft.com/office/drawing/2014/main" val="3816213699"/>
                        </a:ext>
                      </a:extLst>
                    </a:gridCol>
                  </a:tblGrid>
                  <a:tr h="552450">
                    <a:tc>
                      <a:txBody>
                        <a:bodyPr/>
                        <a:lstStyle/>
                        <a:p>
                          <a:pPr algn="ctr"/>
                          <a:r>
                            <a:rPr lang="en-MY" b="1" i="0" dirty="0">
                              <a:latin typeface="+mn-lt"/>
                            </a:rPr>
                            <a:t>Number</a:t>
                          </a:r>
                          <a:r>
                            <a:rPr lang="en-MY" b="1" i="0" baseline="0" dirty="0">
                              <a:latin typeface="+mn-lt"/>
                            </a:rPr>
                            <a:t> of Iteration (</a:t>
                          </a:r>
                          <a14:m>
                            <m:oMath xmlns:m="http://schemas.openxmlformats.org/officeDocument/2006/math">
                              <m:r>
                                <a:rPr lang="en-MY" b="1" i="1" smtClean="0">
                                  <a:latin typeface="Cambria Math" panose="02040503050406030204" pitchFamily="18" charset="0"/>
                                </a:rPr>
                                <m:t>𝒏</m:t>
                              </m:r>
                              <m:r>
                                <a:rPr lang="en-MY" b="1" i="1" smtClean="0">
                                  <a:latin typeface="Cambria Math" panose="02040503050406030204" pitchFamily="18" charset="0"/>
                                </a:rPr>
                                <m:t>)</m:t>
                              </m:r>
                            </m:oMath>
                          </a14:m>
                          <a:endParaRPr lang="en-US" dirty="0"/>
                        </a:p>
                      </a:txBody>
                      <a:tcPr anchor="ctr"/>
                    </a:tc>
                    <a:tc>
                      <a:txBody>
                        <a:bodyPr/>
                        <a:lstStyle/>
                        <a:p>
                          <a:pPr algn="ctr"/>
                          <a14:m>
                            <m:oMath xmlns:m="http://schemas.openxmlformats.org/officeDocument/2006/math">
                              <m:r>
                                <a:rPr lang="en-MY" b="1" i="1" smtClean="0">
                                  <a:latin typeface="Cambria Math" panose="02040503050406030204" pitchFamily="18" charset="0"/>
                                </a:rPr>
                                <m:t>𝒂</m:t>
                              </m:r>
                            </m:oMath>
                          </a14:m>
                          <a:r>
                            <a:rPr lang="en-MY" dirty="0"/>
                            <a:t> </a:t>
                          </a:r>
                          <a:endParaRPr lang="en-US" dirty="0"/>
                        </a:p>
                      </a:txBody>
                      <a:tcPr anchor="ctr"/>
                    </a:tc>
                    <a:tc>
                      <a:txBody>
                        <a:bodyPr/>
                        <a:lstStyle/>
                        <a:p>
                          <a:pPr algn="ctr"/>
                          <a14:m>
                            <m:oMathPara xmlns:m="http://schemas.openxmlformats.org/officeDocument/2006/math">
                              <m:oMathParaPr>
                                <m:jc m:val="centerGroup"/>
                              </m:oMathParaPr>
                              <m:oMath xmlns:m="http://schemas.openxmlformats.org/officeDocument/2006/math">
                                <m:r>
                                  <a:rPr lang="en-MY" b="1" i="1" smtClean="0">
                                    <a:latin typeface="Cambria Math" panose="02040503050406030204" pitchFamily="18" charset="0"/>
                                  </a:rPr>
                                  <m:t>𝒃</m:t>
                                </m:r>
                              </m:oMath>
                            </m:oMathPara>
                          </a14:m>
                          <a:endParaRPr lang="en-US" dirty="0"/>
                        </a:p>
                      </a:txBody>
                      <a:tcPr anchor="ctr"/>
                    </a:tc>
                    <a:tc>
                      <a:txBody>
                        <a:bodyPr/>
                        <a:lstStyle/>
                        <a:p>
                          <a:pPr algn="ctr"/>
                          <a14:m>
                            <m:oMath xmlns:m="http://schemas.openxmlformats.org/officeDocument/2006/math">
                              <m:r>
                                <a:rPr lang="en-MY" b="1" i="1" smtClean="0">
                                  <a:latin typeface="Cambria Math" panose="02040503050406030204" pitchFamily="18" charset="0"/>
                                </a:rPr>
                                <m:t>𝒙</m:t>
                              </m:r>
                              <m:r>
                                <a:rPr lang="en-MY" b="1" i="0" smtClean="0">
                                  <a:latin typeface="Cambria Math" panose="02040503050406030204" pitchFamily="18" charset="0"/>
                                </a:rPr>
                                <m:t>−</m:t>
                              </m:r>
                            </m:oMath>
                          </a14:m>
                          <a:r>
                            <a:rPr lang="en-MY" dirty="0"/>
                            <a:t>intercept</a:t>
                          </a:r>
                          <a:br>
                            <a:rPr lang="en-MY" dirty="0"/>
                          </a:br>
                          <a:r>
                            <a:rPr lang="en-MY" dirty="0"/>
                            <a:t>(</a:t>
                          </a:r>
                          <a14:m>
                            <m:oMath xmlns:m="http://schemas.openxmlformats.org/officeDocument/2006/math">
                              <m:r>
                                <a:rPr lang="en-MY" b="1" i="1" smtClean="0">
                                  <a:latin typeface="Cambria Math" panose="02040503050406030204" pitchFamily="18" charset="0"/>
                                </a:rPr>
                                <m:t>𝒄</m:t>
                              </m:r>
                              <m:r>
                                <a:rPr lang="en-MY" b="1" i="1" smtClean="0">
                                  <a:latin typeface="Cambria Math" panose="02040503050406030204" pitchFamily="18" charset="0"/>
                                </a:rPr>
                                <m:t> </m:t>
                              </m:r>
                              <m:r>
                                <a:rPr lang="en-MY" b="1" i="1" smtClean="0">
                                  <a:latin typeface="Cambria Math" panose="02040503050406030204" pitchFamily="18" charset="0"/>
                                </a:rPr>
                                <m:t>𝒐𝒓</m:t>
                              </m:r>
                              <m:r>
                                <a:rPr lang="en-MY" b="1" i="1" smtClean="0">
                                  <a:latin typeface="Cambria Math" panose="02040503050406030204" pitchFamily="18" charset="0"/>
                                </a:rPr>
                                <m:t> </m:t>
                              </m:r>
                              <m:r>
                                <a:rPr lang="en-MY" b="1" i="1" smtClean="0">
                                  <a:latin typeface="Cambria Math" panose="02040503050406030204" pitchFamily="18" charset="0"/>
                                </a:rPr>
                                <m:t>𝒙</m:t>
                              </m:r>
                            </m:oMath>
                          </a14:m>
                          <a:r>
                            <a:rPr lang="en-US" dirty="0"/>
                            <a:t>)</a:t>
                          </a:r>
                        </a:p>
                      </a:txBody>
                      <a:tcPr anchor="ctr"/>
                    </a:tc>
                    <a:tc>
                      <a:txBody>
                        <a:bodyPr/>
                        <a:lstStyle/>
                        <a:p>
                          <a:pPr algn="ctr"/>
                          <a14:m>
                            <m:oMathPara xmlns:m="http://schemas.openxmlformats.org/officeDocument/2006/math">
                              <m:oMathParaPr>
                                <m:jc m:val="centerGroup"/>
                              </m:oMathParaPr>
                              <m:oMath xmlns:m="http://schemas.openxmlformats.org/officeDocument/2006/math">
                                <m:r>
                                  <a:rPr lang="en-MY" b="1" i="1" smtClean="0">
                                    <a:latin typeface="Cambria Math" panose="02040503050406030204" pitchFamily="18" charset="0"/>
                                  </a:rPr>
                                  <m:t>𝒇</m:t>
                                </m:r>
                                <m:r>
                                  <a:rPr lang="en-MY" b="1" i="1" smtClean="0">
                                    <a:latin typeface="Cambria Math" panose="02040503050406030204" pitchFamily="18" charset="0"/>
                                  </a:rPr>
                                  <m:t>(</m:t>
                                </m:r>
                                <m:r>
                                  <a:rPr lang="en-MY" b="1" i="1" smtClean="0">
                                    <a:latin typeface="Cambria Math" panose="02040503050406030204" pitchFamily="18" charset="0"/>
                                  </a:rPr>
                                  <m:t>𝒙</m:t>
                                </m:r>
                                <m:r>
                                  <a:rPr lang="en-MY" b="1" i="1" smtClean="0">
                                    <a:latin typeface="Cambria Math" panose="02040503050406030204" pitchFamily="18" charset="0"/>
                                  </a:rPr>
                                  <m:t>)</m:t>
                                </m:r>
                              </m:oMath>
                            </m:oMathPara>
                          </a14:m>
                          <a:endParaRPr lang="en-US" dirty="0"/>
                        </a:p>
                      </a:txBody>
                      <a:tcPr anchor="ctr"/>
                    </a:tc>
                    <a:extLst>
                      <a:ext uri="{0D108BD9-81ED-4DB2-BD59-A6C34878D82A}">
                        <a16:rowId xmlns:a16="http://schemas.microsoft.com/office/drawing/2014/main" val="3723121104"/>
                      </a:ext>
                    </a:extLst>
                  </a:tr>
                  <a:tr h="552450">
                    <a:tc>
                      <a:txBody>
                        <a:bodyPr/>
                        <a:lstStyle/>
                        <a:p>
                          <a:pPr algn="ctr"/>
                          <a:r>
                            <a:rPr lang="en-US" dirty="0"/>
                            <a:t>1</a:t>
                          </a:r>
                        </a:p>
                      </a:txBody>
                      <a:tcPr anchor="ctr"/>
                    </a:tc>
                    <a:tc>
                      <a:txBody>
                        <a:bodyPr/>
                        <a:lstStyle/>
                        <a:p>
                          <a:pPr algn="ctr"/>
                          <a:r>
                            <a:rPr lang="en-US" dirty="0"/>
                            <a:t>0.20000</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 0.30000 </a:t>
                          </a:r>
                        </a:p>
                      </a:txBody>
                      <a:tcPr anchor="ctr"/>
                    </a:tc>
                    <a:tc>
                      <a:txBody>
                        <a:bodyPr/>
                        <a:lstStyle/>
                        <a:p>
                          <a:pPr algn="ctr"/>
                          <a:r>
                            <a:rPr lang="en-US" dirty="0"/>
                            <a:t>0.21407</a:t>
                          </a:r>
                        </a:p>
                      </a:txBody>
                      <a:tcPr anchor="ctr"/>
                    </a:tc>
                    <a:tc>
                      <a:txBody>
                        <a:bodyPr/>
                        <a:lstStyle/>
                        <a:p>
                          <a:pPr algn="ctr"/>
                          <a:r>
                            <a:rPr lang="en-US" dirty="0"/>
                            <a:t>-5.27224E-02</a:t>
                          </a:r>
                        </a:p>
                      </a:txBody>
                      <a:tcPr anchor="ctr"/>
                    </a:tc>
                    <a:extLst>
                      <a:ext uri="{0D108BD9-81ED-4DB2-BD59-A6C34878D82A}">
                        <a16:rowId xmlns:a16="http://schemas.microsoft.com/office/drawing/2014/main" val="768636392"/>
                      </a:ext>
                    </a:extLst>
                  </a:tr>
                  <a:tr h="552450">
                    <a:tc>
                      <a:txBody>
                        <a:bodyPr/>
                        <a:lstStyle/>
                        <a:p>
                          <a:pPr algn="ctr"/>
                          <a:r>
                            <a:rPr lang="en-US" dirty="0"/>
                            <a:t>2</a:t>
                          </a:r>
                        </a:p>
                      </a:txBody>
                      <a:tcPr anchor="ctr"/>
                    </a:tc>
                    <a:tc>
                      <a:txBody>
                        <a:bodyPr/>
                        <a:lstStyle/>
                        <a:p>
                          <a:pPr algn="ctr"/>
                          <a:r>
                            <a:rPr lang="en-US" dirty="0"/>
                            <a:t>0.21407</a:t>
                          </a:r>
                        </a:p>
                      </a:txBody>
                      <a:tcPr anchor="ctr"/>
                    </a:tc>
                    <a:tc>
                      <a:txBody>
                        <a:bodyPr/>
                        <a:lstStyle/>
                        <a:p>
                          <a:pPr algn="ctr"/>
                          <a:r>
                            <a:rPr lang="en-US"/>
                            <a:t> 0.30000 </a:t>
                          </a:r>
                          <a:endParaRPr lang="en-US" dirty="0"/>
                        </a:p>
                      </a:txBody>
                      <a:tcPr anchor="ctr"/>
                    </a:tc>
                    <a:tc>
                      <a:txBody>
                        <a:bodyPr/>
                        <a:lstStyle/>
                        <a:p>
                          <a:pPr algn="ctr"/>
                          <a:r>
                            <a:rPr lang="en-US" dirty="0"/>
                            <a:t>0.22152</a:t>
                          </a:r>
                        </a:p>
                      </a:txBody>
                      <a:tcPr anchor="ctr"/>
                    </a:tc>
                    <a:tc>
                      <a:txBody>
                        <a:bodyPr/>
                        <a:lstStyle/>
                        <a:p>
                          <a:pPr algn="ctr"/>
                          <a:r>
                            <a:rPr lang="en-US" dirty="0"/>
                            <a:t>-2.67648E-02</a:t>
                          </a:r>
                        </a:p>
                      </a:txBody>
                      <a:tcPr anchor="ctr"/>
                    </a:tc>
                    <a:extLst>
                      <a:ext uri="{0D108BD9-81ED-4DB2-BD59-A6C34878D82A}">
                        <a16:rowId xmlns:a16="http://schemas.microsoft.com/office/drawing/2014/main" val="3679210655"/>
                      </a:ext>
                    </a:extLst>
                  </a:tr>
                  <a:tr h="552450">
                    <a:tc>
                      <a:txBody>
                        <a:bodyPr/>
                        <a:lstStyle/>
                        <a:p>
                          <a:pPr algn="ctr"/>
                          <a:r>
                            <a:rPr lang="en-US" dirty="0"/>
                            <a:t>3</a:t>
                          </a:r>
                        </a:p>
                      </a:txBody>
                      <a:tcPr anchor="ctr"/>
                    </a:tc>
                    <a:tc>
                      <a:txBody>
                        <a:bodyPr/>
                        <a:lstStyle/>
                        <a:p>
                          <a:pPr algn="ctr"/>
                          <a:r>
                            <a:rPr lang="en-US" dirty="0"/>
                            <a:t>0.22152</a:t>
                          </a:r>
                        </a:p>
                      </a:txBody>
                      <a:tcPr anchor="ctr"/>
                    </a:tc>
                    <a:tc>
                      <a:txBody>
                        <a:bodyPr/>
                        <a:lstStyle/>
                        <a:p>
                          <a:pPr algn="ctr"/>
                          <a:r>
                            <a:rPr lang="en-US"/>
                            <a:t> 0.30000 </a:t>
                          </a:r>
                          <a:endParaRPr lang="en-US" dirty="0"/>
                        </a:p>
                      </a:txBody>
                      <a:tcPr anchor="ctr"/>
                    </a:tc>
                    <a:tc>
                      <a:txBody>
                        <a:bodyPr/>
                        <a:lstStyle/>
                        <a:p>
                          <a:pPr algn="ctr"/>
                          <a:r>
                            <a:rPr lang="en-US" dirty="0"/>
                            <a:t>0.22513</a:t>
                          </a:r>
                        </a:p>
                      </a:txBody>
                      <a:tcPr anchor="ctr"/>
                    </a:tc>
                    <a:tc>
                      <a:txBody>
                        <a:bodyPr/>
                        <a:lstStyle/>
                        <a:p>
                          <a:pPr algn="ctr"/>
                          <a:r>
                            <a:rPr lang="en-US" dirty="0"/>
                            <a:t>-1.26651E-02</a:t>
                          </a:r>
                        </a:p>
                      </a:txBody>
                      <a:tcPr anchor="ctr"/>
                    </a:tc>
                    <a:extLst>
                      <a:ext uri="{0D108BD9-81ED-4DB2-BD59-A6C34878D82A}">
                        <a16:rowId xmlns:a16="http://schemas.microsoft.com/office/drawing/2014/main" val="794592702"/>
                      </a:ext>
                    </a:extLst>
                  </a:tr>
                  <a:tr h="552450">
                    <a:tc>
                      <a:txBody>
                        <a:bodyPr/>
                        <a:lstStyle/>
                        <a:p>
                          <a:pPr algn="ctr"/>
                          <a:r>
                            <a:rPr lang="en-US" dirty="0"/>
                            <a:t>4</a:t>
                          </a:r>
                        </a:p>
                      </a:txBody>
                      <a:tcPr anchor="ctr"/>
                    </a:tc>
                    <a:tc>
                      <a:txBody>
                        <a:bodyPr/>
                        <a:lstStyle/>
                        <a:p>
                          <a:pPr algn="ctr"/>
                          <a:r>
                            <a:rPr lang="en-US" dirty="0"/>
                            <a:t>0.22513</a:t>
                          </a:r>
                        </a:p>
                      </a:txBody>
                      <a:tcPr anchor="ctr"/>
                    </a:tc>
                    <a:tc>
                      <a:txBody>
                        <a:bodyPr/>
                        <a:lstStyle/>
                        <a:p>
                          <a:pPr algn="ctr"/>
                          <a:r>
                            <a:rPr lang="en-US"/>
                            <a:t> 0.30000 </a:t>
                          </a:r>
                          <a:endParaRPr lang="en-US" dirty="0"/>
                        </a:p>
                      </a:txBody>
                      <a:tcPr anchor="ctr"/>
                    </a:tc>
                    <a:tc>
                      <a:txBody>
                        <a:bodyPr/>
                        <a:lstStyle/>
                        <a:p>
                          <a:pPr algn="ctr"/>
                          <a:r>
                            <a:rPr lang="en-US" dirty="0"/>
                            <a:t>0.22680</a:t>
                          </a:r>
                        </a:p>
                      </a:txBody>
                      <a:tcPr anchor="ctr"/>
                    </a:tc>
                    <a:tc>
                      <a:txBody>
                        <a:bodyPr/>
                        <a:lstStyle/>
                        <a:p>
                          <a:pPr algn="ctr"/>
                          <a:r>
                            <a:rPr lang="en-US" dirty="0"/>
                            <a:t>-5.79326E-03</a:t>
                          </a:r>
                        </a:p>
                      </a:txBody>
                      <a:tcPr anchor="ctr"/>
                    </a:tc>
                    <a:extLst>
                      <a:ext uri="{0D108BD9-81ED-4DB2-BD59-A6C34878D82A}">
                        <a16:rowId xmlns:a16="http://schemas.microsoft.com/office/drawing/2014/main" val="1683038154"/>
                      </a:ext>
                    </a:extLst>
                  </a:tr>
                  <a:tr h="552450">
                    <a:tc>
                      <a:txBody>
                        <a:bodyPr/>
                        <a:lstStyle/>
                        <a:p>
                          <a:pPr algn="ctr"/>
                          <a:r>
                            <a:rPr lang="en-US" dirty="0"/>
                            <a:t>5</a:t>
                          </a:r>
                        </a:p>
                      </a:txBody>
                      <a:tcPr anchor="ctr"/>
                    </a:tc>
                    <a:tc>
                      <a:txBody>
                        <a:bodyPr/>
                        <a:lstStyle/>
                        <a:p>
                          <a:pPr algn="ctr"/>
                          <a:r>
                            <a:rPr lang="en-US" dirty="0"/>
                            <a:t> 0.22680</a:t>
                          </a:r>
                        </a:p>
                      </a:txBody>
                      <a:tcPr anchor="ctr"/>
                    </a:tc>
                    <a:tc>
                      <a:txBody>
                        <a:bodyPr/>
                        <a:lstStyle/>
                        <a:p>
                          <a:pPr algn="ctr"/>
                          <a:r>
                            <a:rPr lang="en-US"/>
                            <a:t> 0.30000 </a:t>
                          </a:r>
                          <a:endParaRPr lang="en-US" dirty="0"/>
                        </a:p>
                      </a:txBody>
                      <a:tcPr anchor="ctr"/>
                    </a:tc>
                    <a:tc>
                      <a:txBody>
                        <a:bodyPr/>
                        <a:lstStyle/>
                        <a:p>
                          <a:pPr algn="ctr"/>
                          <a:r>
                            <a:rPr lang="en-US" dirty="0"/>
                            <a:t>0.22756</a:t>
                          </a:r>
                        </a:p>
                      </a:txBody>
                      <a:tcPr anchor="ctr"/>
                    </a:tc>
                    <a:tc>
                      <a:txBody>
                        <a:bodyPr/>
                        <a:lstStyle/>
                        <a:p>
                          <a:pPr algn="ctr"/>
                          <a:r>
                            <a:rPr lang="en-US" dirty="0"/>
                            <a:t>-2.60879E-03</a:t>
                          </a:r>
                        </a:p>
                      </a:txBody>
                      <a:tcPr anchor="ctr"/>
                    </a:tc>
                    <a:extLst>
                      <a:ext uri="{0D108BD9-81ED-4DB2-BD59-A6C34878D82A}">
                        <a16:rowId xmlns:a16="http://schemas.microsoft.com/office/drawing/2014/main" val="3890896171"/>
                      </a:ext>
                    </a:extLst>
                  </a:tr>
                  <a:tr h="552450">
                    <a:tc>
                      <a:txBody>
                        <a:bodyPr/>
                        <a:lstStyle/>
                        <a:p>
                          <a:pPr algn="ctr"/>
                          <a:r>
                            <a:rPr lang="en-US" dirty="0"/>
                            <a:t>6</a:t>
                          </a:r>
                        </a:p>
                      </a:txBody>
                      <a:tcPr anchor="ctr"/>
                    </a:tc>
                    <a:tc>
                      <a:txBody>
                        <a:bodyPr/>
                        <a:lstStyle/>
                        <a:p>
                          <a:pPr algn="ctr"/>
                          <a:r>
                            <a:rPr lang="en-US" dirty="0"/>
                            <a:t>0.22756 </a:t>
                          </a:r>
                        </a:p>
                      </a:txBody>
                      <a:tcPr anchor="ctr"/>
                    </a:tc>
                    <a:tc>
                      <a:txBody>
                        <a:bodyPr/>
                        <a:lstStyle/>
                        <a:p>
                          <a:pPr algn="ctr"/>
                          <a:r>
                            <a:rPr lang="en-US"/>
                            <a:t> 0.30000 </a:t>
                          </a:r>
                          <a:endParaRPr lang="en-US" dirty="0"/>
                        </a:p>
                      </a:txBody>
                      <a:tcPr anchor="ctr"/>
                    </a:tc>
                    <a:tc>
                      <a:txBody>
                        <a:bodyPr/>
                        <a:lstStyle/>
                        <a:p>
                          <a:pPr algn="ctr"/>
                          <a:r>
                            <a:rPr lang="en-US" dirty="0"/>
                            <a:t>0.22790</a:t>
                          </a:r>
                        </a:p>
                      </a:txBody>
                      <a:tcPr anchor="ctr"/>
                    </a:tc>
                    <a:tc>
                      <a:txBody>
                        <a:bodyPr/>
                        <a:lstStyle/>
                        <a:p>
                          <a:pPr algn="ctr"/>
                          <a:r>
                            <a:rPr lang="en-US" dirty="0"/>
                            <a:t>-1.16649E-03</a:t>
                          </a:r>
                        </a:p>
                      </a:txBody>
                      <a:tcPr anchor="ctr"/>
                    </a:tc>
                    <a:extLst>
                      <a:ext uri="{0D108BD9-81ED-4DB2-BD59-A6C34878D82A}">
                        <a16:rowId xmlns:a16="http://schemas.microsoft.com/office/drawing/2014/main" val="1950706323"/>
                      </a:ext>
                    </a:extLst>
                  </a:tr>
                  <a:tr h="552450">
                    <a:tc>
                      <a:txBody>
                        <a:bodyPr/>
                        <a:lstStyle/>
                        <a:p>
                          <a:pPr algn="ctr"/>
                          <a:r>
                            <a:rPr lang="en-US" dirty="0"/>
                            <a:t>7</a:t>
                          </a:r>
                        </a:p>
                      </a:txBody>
                      <a:tcPr anchor="ctr"/>
                    </a:tc>
                    <a:tc>
                      <a:txBody>
                        <a:bodyPr/>
                        <a:lstStyle/>
                        <a:p>
                          <a:pPr algn="ctr"/>
                          <a:r>
                            <a:rPr lang="en-US" dirty="0"/>
                            <a:t>0.22790</a:t>
                          </a:r>
                        </a:p>
                      </a:txBody>
                      <a:tcPr anchor="ctr"/>
                    </a:tc>
                    <a:tc>
                      <a:txBody>
                        <a:bodyPr/>
                        <a:lstStyle/>
                        <a:p>
                          <a:pPr algn="ctr"/>
                          <a:r>
                            <a:rPr lang="en-US"/>
                            <a:t> 0.30000 </a:t>
                          </a:r>
                          <a:endParaRPr lang="en-US" dirty="0"/>
                        </a:p>
                      </a:txBody>
                      <a:tcPr anchor="ctr"/>
                    </a:tc>
                    <a:tc>
                      <a:txBody>
                        <a:bodyPr/>
                        <a:lstStyle/>
                        <a:p>
                          <a:pPr algn="ctr"/>
                          <a:r>
                            <a:rPr lang="en-US" dirty="0"/>
                            <a:t>0.22805</a:t>
                          </a:r>
                        </a:p>
                      </a:txBody>
                      <a:tcPr anchor="ctr"/>
                    </a:tc>
                    <a:tc>
                      <a:txBody>
                        <a:bodyPr/>
                        <a:lstStyle/>
                        <a:p>
                          <a:pPr algn="ctr"/>
                          <a:r>
                            <a:rPr lang="en-US" dirty="0"/>
                            <a:t>-5.19927E-04</a:t>
                          </a:r>
                        </a:p>
                      </a:txBody>
                      <a:tcPr anchor="ctr"/>
                    </a:tc>
                    <a:extLst>
                      <a:ext uri="{0D108BD9-81ED-4DB2-BD59-A6C34878D82A}">
                        <a16:rowId xmlns:a16="http://schemas.microsoft.com/office/drawing/2014/main" val="34257465"/>
                      </a:ext>
                    </a:extLst>
                  </a:tr>
                  <a:tr h="552450">
                    <a:tc>
                      <a:txBody>
                        <a:bodyPr/>
                        <a:lstStyle/>
                        <a:p>
                          <a:pPr algn="ctr"/>
                          <a:r>
                            <a:rPr lang="en-US" dirty="0"/>
                            <a:t>8</a:t>
                          </a:r>
                        </a:p>
                      </a:txBody>
                      <a:tcPr anchor="ctr"/>
                    </a:tc>
                    <a:tc>
                      <a:txBody>
                        <a:bodyPr/>
                        <a:lstStyle/>
                        <a:p>
                          <a:pPr algn="ctr"/>
                          <a:r>
                            <a:rPr lang="en-US" dirty="0"/>
                            <a:t>0.22805</a:t>
                          </a:r>
                        </a:p>
                      </a:txBody>
                      <a:tcPr anchor="ctr"/>
                    </a:tc>
                    <a:tc>
                      <a:txBody>
                        <a:bodyPr/>
                        <a:lstStyle/>
                        <a:p>
                          <a:pPr algn="ctr"/>
                          <a:r>
                            <a:rPr lang="en-US" dirty="0"/>
                            <a:t> 0.30000 </a:t>
                          </a:r>
                        </a:p>
                      </a:txBody>
                      <a:tcPr anchor="ctr"/>
                    </a:tc>
                    <a:tc>
                      <a:txBody>
                        <a:bodyPr/>
                        <a:lstStyle/>
                        <a:p>
                          <a:pPr algn="ctr"/>
                          <a:r>
                            <a:rPr lang="en-US" dirty="0"/>
                            <a:t>0.22812</a:t>
                          </a:r>
                        </a:p>
                      </a:txBody>
                      <a:tcPr anchor="ctr"/>
                    </a:tc>
                    <a:tc>
                      <a:txBody>
                        <a:bodyPr/>
                        <a:lstStyle/>
                        <a:p>
                          <a:pPr algn="ctr"/>
                          <a:r>
                            <a:rPr lang="en-US" dirty="0"/>
                            <a:t>-5.19927E-04</a:t>
                          </a:r>
                        </a:p>
                      </a:txBody>
                      <a:tcPr anchor="ctr"/>
                    </a:tc>
                    <a:extLst>
                      <a:ext uri="{0D108BD9-81ED-4DB2-BD59-A6C34878D82A}">
                        <a16:rowId xmlns:a16="http://schemas.microsoft.com/office/drawing/2014/main" val="4261655881"/>
                      </a:ext>
                    </a:extLst>
                  </a:tr>
                </a:tbl>
              </a:graphicData>
            </a:graphic>
          </p:graphicFrame>
        </mc:Choice>
        <mc:Fallback xmlns="">
          <p:graphicFrame>
            <p:nvGraphicFramePr>
              <p:cNvPr id="3" name="Table 2">
                <a:extLst>
                  <a:ext uri="{FF2B5EF4-FFF2-40B4-BE49-F238E27FC236}">
                    <a16:creationId xmlns:a16="http://schemas.microsoft.com/office/drawing/2014/main" id="{8E386A65-ACE0-4EC5-879C-7C52A389A20B}"/>
                  </a:ext>
                </a:extLst>
              </p:cNvPr>
              <p:cNvGraphicFramePr>
                <a:graphicFrameLocks noGrp="1"/>
              </p:cNvGraphicFramePr>
              <p:nvPr>
                <p:extLst>
                  <p:ext uri="{D42A27DB-BD31-4B8C-83A1-F6EECF244321}">
                    <p14:modId xmlns:p14="http://schemas.microsoft.com/office/powerpoint/2010/main" val="2038269090"/>
                  </p:ext>
                </p:extLst>
              </p:nvPr>
            </p:nvGraphicFramePr>
            <p:xfrm>
              <a:off x="2277988" y="673576"/>
              <a:ext cx="9782803" cy="5059680"/>
            </p:xfrm>
            <a:graphic>
              <a:graphicData uri="http://schemas.openxmlformats.org/drawingml/2006/table">
                <a:tbl>
                  <a:tblPr firstRow="1" bandRow="1">
                    <a:tableStyleId>{073A0DAA-6AF3-43AB-8588-CEC1D06C72B9}</a:tableStyleId>
                  </a:tblPr>
                  <a:tblGrid>
                    <a:gridCol w="1917402">
                      <a:extLst>
                        <a:ext uri="{9D8B030D-6E8A-4147-A177-3AD203B41FA5}">
                          <a16:colId xmlns:a16="http://schemas.microsoft.com/office/drawing/2014/main" val="2441637344"/>
                        </a:ext>
                      </a:extLst>
                    </a:gridCol>
                    <a:gridCol w="1917402">
                      <a:extLst>
                        <a:ext uri="{9D8B030D-6E8A-4147-A177-3AD203B41FA5}">
                          <a16:colId xmlns:a16="http://schemas.microsoft.com/office/drawing/2014/main" val="1140117406"/>
                        </a:ext>
                      </a:extLst>
                    </a:gridCol>
                    <a:gridCol w="1917402">
                      <a:extLst>
                        <a:ext uri="{9D8B030D-6E8A-4147-A177-3AD203B41FA5}">
                          <a16:colId xmlns:a16="http://schemas.microsoft.com/office/drawing/2014/main" val="3762043315"/>
                        </a:ext>
                      </a:extLst>
                    </a:gridCol>
                    <a:gridCol w="1980732">
                      <a:extLst>
                        <a:ext uri="{9D8B030D-6E8A-4147-A177-3AD203B41FA5}">
                          <a16:colId xmlns:a16="http://schemas.microsoft.com/office/drawing/2014/main" val="4164800153"/>
                        </a:ext>
                      </a:extLst>
                    </a:gridCol>
                    <a:gridCol w="2049865">
                      <a:extLst>
                        <a:ext uri="{9D8B030D-6E8A-4147-A177-3AD203B41FA5}">
                          <a16:colId xmlns:a16="http://schemas.microsoft.com/office/drawing/2014/main" val="3816213699"/>
                        </a:ext>
                      </a:extLst>
                    </a:gridCol>
                  </a:tblGrid>
                  <a:tr h="640080">
                    <a:tc>
                      <a:txBody>
                        <a:bodyPr/>
                        <a:lstStyle/>
                        <a:p>
                          <a:endParaRPr lang="en-US"/>
                        </a:p>
                      </a:txBody>
                      <a:tcPr anchor="ctr">
                        <a:blipFill>
                          <a:blip r:embed="rId3"/>
                          <a:stretch>
                            <a:fillRect l="-317" t="-5714" r="-411111" b="-693333"/>
                          </a:stretch>
                        </a:blipFill>
                      </a:tcPr>
                    </a:tc>
                    <a:tc>
                      <a:txBody>
                        <a:bodyPr/>
                        <a:lstStyle/>
                        <a:p>
                          <a:endParaRPr lang="en-US"/>
                        </a:p>
                      </a:txBody>
                      <a:tcPr anchor="ctr">
                        <a:blipFill>
                          <a:blip r:embed="rId3"/>
                          <a:stretch>
                            <a:fillRect l="-100317" t="-5714" r="-311111" b="-693333"/>
                          </a:stretch>
                        </a:blipFill>
                      </a:tcPr>
                    </a:tc>
                    <a:tc>
                      <a:txBody>
                        <a:bodyPr/>
                        <a:lstStyle/>
                        <a:p>
                          <a:endParaRPr lang="en-US"/>
                        </a:p>
                      </a:txBody>
                      <a:tcPr anchor="ctr">
                        <a:blipFill>
                          <a:blip r:embed="rId3"/>
                          <a:stretch>
                            <a:fillRect l="-200955" t="-5714" r="-212102" b="-693333"/>
                          </a:stretch>
                        </a:blipFill>
                      </a:tcPr>
                    </a:tc>
                    <a:tc>
                      <a:txBody>
                        <a:bodyPr/>
                        <a:lstStyle/>
                        <a:p>
                          <a:endParaRPr lang="en-US"/>
                        </a:p>
                      </a:txBody>
                      <a:tcPr anchor="ctr">
                        <a:blipFill>
                          <a:blip r:embed="rId3"/>
                          <a:stretch>
                            <a:fillRect l="-290769" t="-5714" r="-104923" b="-693333"/>
                          </a:stretch>
                        </a:blipFill>
                      </a:tcPr>
                    </a:tc>
                    <a:tc>
                      <a:txBody>
                        <a:bodyPr/>
                        <a:lstStyle/>
                        <a:p>
                          <a:endParaRPr lang="en-US"/>
                        </a:p>
                      </a:txBody>
                      <a:tcPr anchor="ctr">
                        <a:blipFill>
                          <a:blip r:embed="rId3"/>
                          <a:stretch>
                            <a:fillRect l="-376855" t="-5714" r="-1187" b="-693333"/>
                          </a:stretch>
                        </a:blipFill>
                      </a:tcPr>
                    </a:tc>
                    <a:extLst>
                      <a:ext uri="{0D108BD9-81ED-4DB2-BD59-A6C34878D82A}">
                        <a16:rowId xmlns:a16="http://schemas.microsoft.com/office/drawing/2014/main" val="3723121104"/>
                      </a:ext>
                    </a:extLst>
                  </a:tr>
                  <a:tr h="552450">
                    <a:tc>
                      <a:txBody>
                        <a:bodyPr/>
                        <a:lstStyle/>
                        <a:p>
                          <a:pPr algn="ctr"/>
                          <a:r>
                            <a:rPr lang="en-US" dirty="0"/>
                            <a:t>1</a:t>
                          </a:r>
                        </a:p>
                      </a:txBody>
                      <a:tcPr anchor="ctr"/>
                    </a:tc>
                    <a:tc>
                      <a:txBody>
                        <a:bodyPr/>
                        <a:lstStyle/>
                        <a:p>
                          <a:pPr algn="ctr"/>
                          <a:r>
                            <a:rPr lang="en-US" dirty="0"/>
                            <a:t>0.20000</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 0.30000 </a:t>
                          </a:r>
                        </a:p>
                      </a:txBody>
                      <a:tcPr anchor="ctr"/>
                    </a:tc>
                    <a:tc>
                      <a:txBody>
                        <a:bodyPr/>
                        <a:lstStyle/>
                        <a:p>
                          <a:pPr algn="ctr"/>
                          <a:r>
                            <a:rPr lang="en-US" dirty="0"/>
                            <a:t>0.21407</a:t>
                          </a:r>
                        </a:p>
                      </a:txBody>
                      <a:tcPr anchor="ctr"/>
                    </a:tc>
                    <a:tc>
                      <a:txBody>
                        <a:bodyPr/>
                        <a:lstStyle/>
                        <a:p>
                          <a:pPr algn="ctr"/>
                          <a:r>
                            <a:rPr lang="en-US" dirty="0"/>
                            <a:t>-5.27224E-02</a:t>
                          </a:r>
                        </a:p>
                      </a:txBody>
                      <a:tcPr anchor="ctr"/>
                    </a:tc>
                    <a:extLst>
                      <a:ext uri="{0D108BD9-81ED-4DB2-BD59-A6C34878D82A}">
                        <a16:rowId xmlns:a16="http://schemas.microsoft.com/office/drawing/2014/main" val="768636392"/>
                      </a:ext>
                    </a:extLst>
                  </a:tr>
                  <a:tr h="552450">
                    <a:tc>
                      <a:txBody>
                        <a:bodyPr/>
                        <a:lstStyle/>
                        <a:p>
                          <a:pPr algn="ctr"/>
                          <a:r>
                            <a:rPr lang="en-US" dirty="0"/>
                            <a:t>2</a:t>
                          </a:r>
                        </a:p>
                      </a:txBody>
                      <a:tcPr anchor="ctr"/>
                    </a:tc>
                    <a:tc>
                      <a:txBody>
                        <a:bodyPr/>
                        <a:lstStyle/>
                        <a:p>
                          <a:pPr algn="ctr"/>
                          <a:r>
                            <a:rPr lang="en-US" dirty="0"/>
                            <a:t>0.21407</a:t>
                          </a:r>
                        </a:p>
                      </a:txBody>
                      <a:tcPr anchor="ctr"/>
                    </a:tc>
                    <a:tc>
                      <a:txBody>
                        <a:bodyPr/>
                        <a:lstStyle/>
                        <a:p>
                          <a:pPr algn="ctr"/>
                          <a:r>
                            <a:rPr lang="en-US"/>
                            <a:t> 0.30000 </a:t>
                          </a:r>
                          <a:endParaRPr lang="en-US" dirty="0"/>
                        </a:p>
                      </a:txBody>
                      <a:tcPr anchor="ctr"/>
                    </a:tc>
                    <a:tc>
                      <a:txBody>
                        <a:bodyPr/>
                        <a:lstStyle/>
                        <a:p>
                          <a:pPr algn="ctr"/>
                          <a:r>
                            <a:rPr lang="en-US" dirty="0"/>
                            <a:t>0.22152</a:t>
                          </a:r>
                        </a:p>
                      </a:txBody>
                      <a:tcPr anchor="ctr"/>
                    </a:tc>
                    <a:tc>
                      <a:txBody>
                        <a:bodyPr/>
                        <a:lstStyle/>
                        <a:p>
                          <a:pPr algn="ctr"/>
                          <a:r>
                            <a:rPr lang="en-US" dirty="0"/>
                            <a:t>-2.67648E-02</a:t>
                          </a:r>
                        </a:p>
                      </a:txBody>
                      <a:tcPr anchor="ctr"/>
                    </a:tc>
                    <a:extLst>
                      <a:ext uri="{0D108BD9-81ED-4DB2-BD59-A6C34878D82A}">
                        <a16:rowId xmlns:a16="http://schemas.microsoft.com/office/drawing/2014/main" val="3679210655"/>
                      </a:ext>
                    </a:extLst>
                  </a:tr>
                  <a:tr h="552450">
                    <a:tc>
                      <a:txBody>
                        <a:bodyPr/>
                        <a:lstStyle/>
                        <a:p>
                          <a:pPr algn="ctr"/>
                          <a:r>
                            <a:rPr lang="en-US" dirty="0"/>
                            <a:t>3</a:t>
                          </a:r>
                        </a:p>
                      </a:txBody>
                      <a:tcPr anchor="ctr"/>
                    </a:tc>
                    <a:tc>
                      <a:txBody>
                        <a:bodyPr/>
                        <a:lstStyle/>
                        <a:p>
                          <a:pPr algn="ctr"/>
                          <a:r>
                            <a:rPr lang="en-US" dirty="0"/>
                            <a:t>0.22152</a:t>
                          </a:r>
                        </a:p>
                      </a:txBody>
                      <a:tcPr anchor="ctr"/>
                    </a:tc>
                    <a:tc>
                      <a:txBody>
                        <a:bodyPr/>
                        <a:lstStyle/>
                        <a:p>
                          <a:pPr algn="ctr"/>
                          <a:r>
                            <a:rPr lang="en-US"/>
                            <a:t> 0.30000 </a:t>
                          </a:r>
                          <a:endParaRPr lang="en-US" dirty="0"/>
                        </a:p>
                      </a:txBody>
                      <a:tcPr anchor="ctr"/>
                    </a:tc>
                    <a:tc>
                      <a:txBody>
                        <a:bodyPr/>
                        <a:lstStyle/>
                        <a:p>
                          <a:pPr algn="ctr"/>
                          <a:r>
                            <a:rPr lang="en-US" dirty="0"/>
                            <a:t>0.22513</a:t>
                          </a:r>
                        </a:p>
                      </a:txBody>
                      <a:tcPr anchor="ctr"/>
                    </a:tc>
                    <a:tc>
                      <a:txBody>
                        <a:bodyPr/>
                        <a:lstStyle/>
                        <a:p>
                          <a:pPr algn="ctr"/>
                          <a:r>
                            <a:rPr lang="en-US" dirty="0"/>
                            <a:t>-1.26651E-02</a:t>
                          </a:r>
                        </a:p>
                      </a:txBody>
                      <a:tcPr anchor="ctr"/>
                    </a:tc>
                    <a:extLst>
                      <a:ext uri="{0D108BD9-81ED-4DB2-BD59-A6C34878D82A}">
                        <a16:rowId xmlns:a16="http://schemas.microsoft.com/office/drawing/2014/main" val="794592702"/>
                      </a:ext>
                    </a:extLst>
                  </a:tr>
                  <a:tr h="552450">
                    <a:tc>
                      <a:txBody>
                        <a:bodyPr/>
                        <a:lstStyle/>
                        <a:p>
                          <a:pPr algn="ctr"/>
                          <a:r>
                            <a:rPr lang="en-US" dirty="0"/>
                            <a:t>4</a:t>
                          </a:r>
                        </a:p>
                      </a:txBody>
                      <a:tcPr anchor="ctr"/>
                    </a:tc>
                    <a:tc>
                      <a:txBody>
                        <a:bodyPr/>
                        <a:lstStyle/>
                        <a:p>
                          <a:pPr algn="ctr"/>
                          <a:r>
                            <a:rPr lang="en-US" dirty="0"/>
                            <a:t>0.22513</a:t>
                          </a:r>
                        </a:p>
                      </a:txBody>
                      <a:tcPr anchor="ctr"/>
                    </a:tc>
                    <a:tc>
                      <a:txBody>
                        <a:bodyPr/>
                        <a:lstStyle/>
                        <a:p>
                          <a:pPr algn="ctr"/>
                          <a:r>
                            <a:rPr lang="en-US"/>
                            <a:t> 0.30000 </a:t>
                          </a:r>
                          <a:endParaRPr lang="en-US" dirty="0"/>
                        </a:p>
                      </a:txBody>
                      <a:tcPr anchor="ctr"/>
                    </a:tc>
                    <a:tc>
                      <a:txBody>
                        <a:bodyPr/>
                        <a:lstStyle/>
                        <a:p>
                          <a:pPr algn="ctr"/>
                          <a:r>
                            <a:rPr lang="en-US" dirty="0"/>
                            <a:t>0.22680</a:t>
                          </a:r>
                        </a:p>
                      </a:txBody>
                      <a:tcPr anchor="ctr"/>
                    </a:tc>
                    <a:tc>
                      <a:txBody>
                        <a:bodyPr/>
                        <a:lstStyle/>
                        <a:p>
                          <a:pPr algn="ctr"/>
                          <a:r>
                            <a:rPr lang="en-US" dirty="0"/>
                            <a:t>-5.79326E-03</a:t>
                          </a:r>
                        </a:p>
                      </a:txBody>
                      <a:tcPr anchor="ctr"/>
                    </a:tc>
                    <a:extLst>
                      <a:ext uri="{0D108BD9-81ED-4DB2-BD59-A6C34878D82A}">
                        <a16:rowId xmlns:a16="http://schemas.microsoft.com/office/drawing/2014/main" val="1683038154"/>
                      </a:ext>
                    </a:extLst>
                  </a:tr>
                  <a:tr h="552450">
                    <a:tc>
                      <a:txBody>
                        <a:bodyPr/>
                        <a:lstStyle/>
                        <a:p>
                          <a:pPr algn="ctr"/>
                          <a:r>
                            <a:rPr lang="en-US" dirty="0"/>
                            <a:t>5</a:t>
                          </a:r>
                        </a:p>
                      </a:txBody>
                      <a:tcPr anchor="ctr"/>
                    </a:tc>
                    <a:tc>
                      <a:txBody>
                        <a:bodyPr/>
                        <a:lstStyle/>
                        <a:p>
                          <a:pPr algn="ctr"/>
                          <a:r>
                            <a:rPr lang="en-US" dirty="0"/>
                            <a:t> 0.22680</a:t>
                          </a:r>
                        </a:p>
                      </a:txBody>
                      <a:tcPr anchor="ctr"/>
                    </a:tc>
                    <a:tc>
                      <a:txBody>
                        <a:bodyPr/>
                        <a:lstStyle/>
                        <a:p>
                          <a:pPr algn="ctr"/>
                          <a:r>
                            <a:rPr lang="en-US"/>
                            <a:t> 0.30000 </a:t>
                          </a:r>
                          <a:endParaRPr lang="en-US" dirty="0"/>
                        </a:p>
                      </a:txBody>
                      <a:tcPr anchor="ctr"/>
                    </a:tc>
                    <a:tc>
                      <a:txBody>
                        <a:bodyPr/>
                        <a:lstStyle/>
                        <a:p>
                          <a:pPr algn="ctr"/>
                          <a:r>
                            <a:rPr lang="en-US" dirty="0"/>
                            <a:t>0.22756</a:t>
                          </a:r>
                        </a:p>
                      </a:txBody>
                      <a:tcPr anchor="ctr"/>
                    </a:tc>
                    <a:tc>
                      <a:txBody>
                        <a:bodyPr/>
                        <a:lstStyle/>
                        <a:p>
                          <a:pPr algn="ctr"/>
                          <a:r>
                            <a:rPr lang="en-US" dirty="0"/>
                            <a:t>-2.60879E-03</a:t>
                          </a:r>
                        </a:p>
                      </a:txBody>
                      <a:tcPr anchor="ctr"/>
                    </a:tc>
                    <a:extLst>
                      <a:ext uri="{0D108BD9-81ED-4DB2-BD59-A6C34878D82A}">
                        <a16:rowId xmlns:a16="http://schemas.microsoft.com/office/drawing/2014/main" val="3890896171"/>
                      </a:ext>
                    </a:extLst>
                  </a:tr>
                  <a:tr h="552450">
                    <a:tc>
                      <a:txBody>
                        <a:bodyPr/>
                        <a:lstStyle/>
                        <a:p>
                          <a:pPr algn="ctr"/>
                          <a:r>
                            <a:rPr lang="en-US" dirty="0"/>
                            <a:t>6</a:t>
                          </a:r>
                        </a:p>
                      </a:txBody>
                      <a:tcPr anchor="ctr"/>
                    </a:tc>
                    <a:tc>
                      <a:txBody>
                        <a:bodyPr/>
                        <a:lstStyle/>
                        <a:p>
                          <a:pPr algn="ctr"/>
                          <a:r>
                            <a:rPr lang="en-US" dirty="0"/>
                            <a:t>0.22756 </a:t>
                          </a:r>
                        </a:p>
                      </a:txBody>
                      <a:tcPr anchor="ctr"/>
                    </a:tc>
                    <a:tc>
                      <a:txBody>
                        <a:bodyPr/>
                        <a:lstStyle/>
                        <a:p>
                          <a:pPr algn="ctr"/>
                          <a:r>
                            <a:rPr lang="en-US"/>
                            <a:t> 0.30000 </a:t>
                          </a:r>
                          <a:endParaRPr lang="en-US" dirty="0"/>
                        </a:p>
                      </a:txBody>
                      <a:tcPr anchor="ctr"/>
                    </a:tc>
                    <a:tc>
                      <a:txBody>
                        <a:bodyPr/>
                        <a:lstStyle/>
                        <a:p>
                          <a:pPr algn="ctr"/>
                          <a:r>
                            <a:rPr lang="en-US" dirty="0"/>
                            <a:t>0.22790</a:t>
                          </a:r>
                        </a:p>
                      </a:txBody>
                      <a:tcPr anchor="ctr"/>
                    </a:tc>
                    <a:tc>
                      <a:txBody>
                        <a:bodyPr/>
                        <a:lstStyle/>
                        <a:p>
                          <a:pPr algn="ctr"/>
                          <a:r>
                            <a:rPr lang="en-US" dirty="0"/>
                            <a:t>-1.16649E-03</a:t>
                          </a:r>
                        </a:p>
                      </a:txBody>
                      <a:tcPr anchor="ctr"/>
                    </a:tc>
                    <a:extLst>
                      <a:ext uri="{0D108BD9-81ED-4DB2-BD59-A6C34878D82A}">
                        <a16:rowId xmlns:a16="http://schemas.microsoft.com/office/drawing/2014/main" val="1950706323"/>
                      </a:ext>
                    </a:extLst>
                  </a:tr>
                  <a:tr h="552450">
                    <a:tc>
                      <a:txBody>
                        <a:bodyPr/>
                        <a:lstStyle/>
                        <a:p>
                          <a:pPr algn="ctr"/>
                          <a:r>
                            <a:rPr lang="en-US" dirty="0"/>
                            <a:t>7</a:t>
                          </a:r>
                        </a:p>
                      </a:txBody>
                      <a:tcPr anchor="ctr"/>
                    </a:tc>
                    <a:tc>
                      <a:txBody>
                        <a:bodyPr/>
                        <a:lstStyle/>
                        <a:p>
                          <a:pPr algn="ctr"/>
                          <a:r>
                            <a:rPr lang="en-US" dirty="0"/>
                            <a:t>0.22790</a:t>
                          </a:r>
                        </a:p>
                      </a:txBody>
                      <a:tcPr anchor="ctr"/>
                    </a:tc>
                    <a:tc>
                      <a:txBody>
                        <a:bodyPr/>
                        <a:lstStyle/>
                        <a:p>
                          <a:pPr algn="ctr"/>
                          <a:r>
                            <a:rPr lang="en-US"/>
                            <a:t> 0.30000 </a:t>
                          </a:r>
                          <a:endParaRPr lang="en-US" dirty="0"/>
                        </a:p>
                      </a:txBody>
                      <a:tcPr anchor="ctr"/>
                    </a:tc>
                    <a:tc>
                      <a:txBody>
                        <a:bodyPr/>
                        <a:lstStyle/>
                        <a:p>
                          <a:pPr algn="ctr"/>
                          <a:r>
                            <a:rPr lang="en-US" dirty="0"/>
                            <a:t>0.22805</a:t>
                          </a:r>
                        </a:p>
                      </a:txBody>
                      <a:tcPr anchor="ctr"/>
                    </a:tc>
                    <a:tc>
                      <a:txBody>
                        <a:bodyPr/>
                        <a:lstStyle/>
                        <a:p>
                          <a:pPr algn="ctr"/>
                          <a:r>
                            <a:rPr lang="en-US" dirty="0"/>
                            <a:t>-5.19927E-04</a:t>
                          </a:r>
                        </a:p>
                      </a:txBody>
                      <a:tcPr anchor="ctr"/>
                    </a:tc>
                    <a:extLst>
                      <a:ext uri="{0D108BD9-81ED-4DB2-BD59-A6C34878D82A}">
                        <a16:rowId xmlns:a16="http://schemas.microsoft.com/office/drawing/2014/main" val="34257465"/>
                      </a:ext>
                    </a:extLst>
                  </a:tr>
                  <a:tr h="552450">
                    <a:tc>
                      <a:txBody>
                        <a:bodyPr/>
                        <a:lstStyle/>
                        <a:p>
                          <a:pPr algn="ctr"/>
                          <a:r>
                            <a:rPr lang="en-US" dirty="0"/>
                            <a:t>8</a:t>
                          </a:r>
                        </a:p>
                      </a:txBody>
                      <a:tcPr anchor="ctr"/>
                    </a:tc>
                    <a:tc>
                      <a:txBody>
                        <a:bodyPr/>
                        <a:lstStyle/>
                        <a:p>
                          <a:pPr algn="ctr"/>
                          <a:r>
                            <a:rPr lang="en-US" dirty="0"/>
                            <a:t>0.22805</a:t>
                          </a:r>
                        </a:p>
                      </a:txBody>
                      <a:tcPr anchor="ctr"/>
                    </a:tc>
                    <a:tc>
                      <a:txBody>
                        <a:bodyPr/>
                        <a:lstStyle/>
                        <a:p>
                          <a:pPr algn="ctr"/>
                          <a:r>
                            <a:rPr lang="en-US" dirty="0"/>
                            <a:t> 0.30000 </a:t>
                          </a:r>
                        </a:p>
                      </a:txBody>
                      <a:tcPr anchor="ctr"/>
                    </a:tc>
                    <a:tc>
                      <a:txBody>
                        <a:bodyPr/>
                        <a:lstStyle/>
                        <a:p>
                          <a:pPr algn="ctr"/>
                          <a:r>
                            <a:rPr lang="en-US" dirty="0"/>
                            <a:t>0.22812</a:t>
                          </a:r>
                        </a:p>
                      </a:txBody>
                      <a:tcPr anchor="ctr"/>
                    </a:tc>
                    <a:tc>
                      <a:txBody>
                        <a:bodyPr/>
                        <a:lstStyle/>
                        <a:p>
                          <a:pPr algn="ctr"/>
                          <a:r>
                            <a:rPr lang="en-US" dirty="0"/>
                            <a:t>-5.19927E-04</a:t>
                          </a:r>
                        </a:p>
                      </a:txBody>
                      <a:tcPr anchor="ctr"/>
                    </a:tc>
                    <a:extLst>
                      <a:ext uri="{0D108BD9-81ED-4DB2-BD59-A6C34878D82A}">
                        <a16:rowId xmlns:a16="http://schemas.microsoft.com/office/drawing/2014/main" val="4261655881"/>
                      </a:ext>
                    </a:extLst>
                  </a:tr>
                </a:tbl>
              </a:graphicData>
            </a:graphic>
          </p:graphicFrame>
        </mc:Fallback>
      </mc:AlternateContent>
    </p:spTree>
    <p:extLst>
      <p:ext uri="{BB962C8B-B14F-4D97-AF65-F5344CB8AC3E}">
        <p14:creationId xmlns:p14="http://schemas.microsoft.com/office/powerpoint/2010/main" val="443099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646FC4-7F71-48BC-A661-82CD2B059E5A}"/>
              </a:ext>
            </a:extLst>
          </p:cNvPr>
          <p:cNvSpPr>
            <a:spLocks noGrp="1"/>
          </p:cNvSpPr>
          <p:nvPr>
            <p:ph type="title"/>
          </p:nvPr>
        </p:nvSpPr>
        <p:spPr>
          <a:xfrm>
            <a:off x="1593436" y="177801"/>
            <a:ext cx="9782801" cy="946944"/>
          </a:xfrm>
        </p:spPr>
        <p:txBody>
          <a:bodyPr/>
          <a:lstStyle/>
          <a:p>
            <a:r>
              <a:rPr lang="en-MY" dirty="0"/>
              <a:t>Absolute and Relative Error</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0E165C74-9828-4436-B58A-FF8F88CB92F9}"/>
                  </a:ext>
                </a:extLst>
              </p:cNvPr>
              <p:cNvSpPr txBox="1"/>
              <p:nvPr/>
            </p:nvSpPr>
            <p:spPr>
              <a:xfrm>
                <a:off x="1413892" y="2116248"/>
                <a:ext cx="4937827" cy="3917996"/>
              </a:xfrm>
              <a:prstGeom prst="rect">
                <a:avLst/>
              </a:prstGeom>
              <a:noFill/>
            </p:spPr>
            <p:txBody>
              <a:bodyPr wrap="square" rtlCol="0">
                <a:spAutoFit/>
              </a:bodyPr>
              <a:lstStyle/>
              <a:p>
                <a:pPr algn="ctr"/>
                <a:r>
                  <a:rPr lang="en-MY" sz="2800" dirty="0"/>
                  <a:t>For Ideal Gas at </a:t>
                </a:r>
                <a14:m>
                  <m:oMath xmlns:m="http://schemas.openxmlformats.org/officeDocument/2006/math">
                    <m:r>
                      <a:rPr lang="en-MY" sz="2800" b="0" i="1" smtClean="0">
                        <a:latin typeface="Cambria Math" panose="02040503050406030204" pitchFamily="18" charset="0"/>
                      </a:rPr>
                      <m:t>1 </m:t>
                    </m:r>
                    <m:r>
                      <a:rPr lang="en-MY" sz="2800" b="0" i="1" smtClean="0">
                        <a:latin typeface="Cambria Math" panose="02040503050406030204" pitchFamily="18" charset="0"/>
                      </a:rPr>
                      <m:t>𝑎𝑡𝑚</m:t>
                    </m:r>
                  </m:oMath>
                </a14:m>
                <a:br>
                  <a:rPr lang="en-MY" sz="2800" dirty="0"/>
                </a:br>
                <a14:m>
                  <m:oMathPara xmlns:m="http://schemas.openxmlformats.org/officeDocument/2006/math">
                    <m:oMathParaPr>
                      <m:jc m:val="centerGroup"/>
                    </m:oMathParaPr>
                    <m:oMath xmlns:m="http://schemas.openxmlformats.org/officeDocument/2006/math">
                      <m:r>
                        <m:rPr>
                          <m:sty m:val="p"/>
                        </m:rPr>
                        <a:rPr lang="en-MY" sz="2800" b="0" i="0" smtClean="0">
                          <a:latin typeface="Cambria Math" panose="02040503050406030204" pitchFamily="18" charset="0"/>
                        </a:rPr>
                        <m:t>V</m:t>
                      </m:r>
                      <m:r>
                        <a:rPr lang="en-MY" sz="2800" b="0" i="0" smtClean="0">
                          <a:latin typeface="Cambria Math" panose="02040503050406030204" pitchFamily="18" charset="0"/>
                        </a:rPr>
                        <m:t>= </m:t>
                      </m:r>
                      <m:r>
                        <a:rPr lang="en-MY" sz="2800" i="1">
                          <a:latin typeface="Cambria Math" panose="02040503050406030204" pitchFamily="18" charset="0"/>
                        </a:rPr>
                        <m:t>24.6162</m:t>
                      </m:r>
                    </m:oMath>
                  </m:oMathPara>
                </a14:m>
                <a:br>
                  <a:rPr lang="en-MY" sz="2800" dirty="0"/>
                </a:br>
                <a:br>
                  <a:rPr lang="en-MY" sz="2800" dirty="0"/>
                </a:br>
                <a:r>
                  <a:rPr lang="en-MY" sz="2800" dirty="0"/>
                  <a:t>Absolute Error </a:t>
                </a:r>
                <a:br>
                  <a:rPr lang="en-MY" sz="2800" i="1" dirty="0">
                    <a:latin typeface="Cambria Math" panose="02040503050406030204" pitchFamily="18" charset="0"/>
                  </a:rPr>
                </a:br>
                <a14:m>
                  <m:oMathPara xmlns:m="http://schemas.openxmlformats.org/officeDocument/2006/math">
                    <m:oMathParaPr>
                      <m:jc m:val="centerGroup"/>
                    </m:oMathParaPr>
                    <m:oMath xmlns:m="http://schemas.openxmlformats.org/officeDocument/2006/math">
                      <m:d>
                        <m:dPr>
                          <m:begChr m:val="|"/>
                          <m:endChr m:val="|"/>
                          <m:ctrlPr>
                            <a:rPr lang="en-MY" sz="2800" b="0" i="1" smtClean="0">
                              <a:latin typeface="Cambria Math" panose="02040503050406030204" pitchFamily="18" charset="0"/>
                            </a:rPr>
                          </m:ctrlPr>
                        </m:dPr>
                        <m:e>
                          <m:r>
                            <a:rPr lang="en-MY" sz="2800" i="1">
                              <a:latin typeface="Cambria Math" panose="02040503050406030204" pitchFamily="18" charset="0"/>
                            </a:rPr>
                            <m:t>24.6162</m:t>
                          </m:r>
                          <m:r>
                            <a:rPr lang="en-MY" sz="2800" b="0" i="1" smtClean="0">
                              <a:latin typeface="Cambria Math" panose="02040503050406030204" pitchFamily="18" charset="0"/>
                            </a:rPr>
                            <m:t>−24.8799</m:t>
                          </m:r>
                        </m:e>
                      </m:d>
                      <m:r>
                        <a:rPr lang="en-MY" sz="2800" b="0" i="1" smtClean="0">
                          <a:latin typeface="Cambria Math" panose="02040503050406030204" pitchFamily="18" charset="0"/>
                        </a:rPr>
                        <m:t>=0.2637</m:t>
                      </m:r>
                    </m:oMath>
                  </m:oMathPara>
                </a14:m>
                <a:endParaRPr lang="en-MY" sz="2800" b="0" i="1" dirty="0">
                  <a:latin typeface="Cambria Math" panose="02040503050406030204" pitchFamily="18" charset="0"/>
                </a:endParaRPr>
              </a:p>
              <a:p>
                <a:pPr algn="ctr"/>
                <a:endParaRPr lang="en-MY" sz="2800" dirty="0"/>
              </a:p>
              <a:p>
                <a:pPr algn="ctr"/>
                <a:r>
                  <a:rPr lang="en-MY" sz="2800" dirty="0"/>
                  <a:t>Relative Error</a:t>
                </a:r>
                <a:br>
                  <a:rPr lang="en-MY" sz="2800" dirty="0"/>
                </a:br>
                <a14:m>
                  <m:oMathPara xmlns:m="http://schemas.openxmlformats.org/officeDocument/2006/math">
                    <m:oMathParaPr>
                      <m:jc m:val="centerGroup"/>
                    </m:oMathParaPr>
                    <m:oMath xmlns:m="http://schemas.openxmlformats.org/officeDocument/2006/math">
                      <m:f>
                        <m:fPr>
                          <m:ctrlPr>
                            <a:rPr lang="en-MY" sz="2800" b="0" i="1" smtClean="0">
                              <a:latin typeface="Cambria Math" panose="02040503050406030204" pitchFamily="18" charset="0"/>
                            </a:rPr>
                          </m:ctrlPr>
                        </m:fPr>
                        <m:num>
                          <m:r>
                            <a:rPr lang="en-MY" sz="2800" i="1">
                              <a:latin typeface="Cambria Math" panose="02040503050406030204" pitchFamily="18" charset="0"/>
                            </a:rPr>
                            <m:t>0.2637</m:t>
                          </m:r>
                        </m:num>
                        <m:den>
                          <m:r>
                            <a:rPr lang="en-MY" sz="2800" b="0" i="1" smtClean="0">
                              <a:latin typeface="Cambria Math" panose="02040503050406030204" pitchFamily="18" charset="0"/>
                            </a:rPr>
                            <m:t>24.6162</m:t>
                          </m:r>
                        </m:den>
                      </m:f>
                      <m:d>
                        <m:dPr>
                          <m:ctrlPr>
                            <a:rPr lang="en-MY" sz="2800" b="0" i="1" smtClean="0">
                              <a:latin typeface="Cambria Math" panose="02040503050406030204" pitchFamily="18" charset="0"/>
                            </a:rPr>
                          </m:ctrlPr>
                        </m:dPr>
                        <m:e>
                          <m:r>
                            <a:rPr lang="en-MY" sz="2800" b="0" i="1" smtClean="0">
                              <a:latin typeface="Cambria Math" panose="02040503050406030204" pitchFamily="18" charset="0"/>
                            </a:rPr>
                            <m:t>100%</m:t>
                          </m:r>
                        </m:e>
                      </m:d>
                      <m:r>
                        <a:rPr lang="en-MY" sz="2800" b="0" i="1" smtClean="0">
                          <a:latin typeface="Cambria Math" panose="02040503050406030204" pitchFamily="18" charset="0"/>
                        </a:rPr>
                        <m:t>=1.071%</m:t>
                      </m:r>
                    </m:oMath>
                  </m:oMathPara>
                </a14:m>
                <a:endParaRPr lang="en-MY" sz="2800" dirty="0"/>
              </a:p>
            </p:txBody>
          </p:sp>
        </mc:Choice>
        <mc:Fallback xmlns="">
          <p:sp>
            <p:nvSpPr>
              <p:cNvPr id="3" name="TextBox 2">
                <a:extLst>
                  <a:ext uri="{FF2B5EF4-FFF2-40B4-BE49-F238E27FC236}">
                    <a16:creationId xmlns:a16="http://schemas.microsoft.com/office/drawing/2014/main" id="{0E165C74-9828-4436-B58A-FF8F88CB92F9}"/>
                  </a:ext>
                </a:extLst>
              </p:cNvPr>
              <p:cNvSpPr txBox="1">
                <a:spLocks noRot="1" noChangeAspect="1" noMove="1" noResize="1" noEditPoints="1" noAdjustHandles="1" noChangeArrowheads="1" noChangeShapeType="1" noTextEdit="1"/>
              </p:cNvSpPr>
              <p:nvPr/>
            </p:nvSpPr>
            <p:spPr>
              <a:xfrm>
                <a:off x="1413892" y="2116248"/>
                <a:ext cx="4937827" cy="3917996"/>
              </a:xfrm>
              <a:prstGeom prst="rect">
                <a:avLst/>
              </a:prstGeom>
              <a:blipFill>
                <a:blip r:embed="rId2"/>
                <a:stretch>
                  <a:fillRect t="-1711"/>
                </a:stretch>
              </a:blipFill>
            </p:spPr>
            <p:txBody>
              <a:bodyPr/>
              <a:lstStyle/>
              <a:p>
                <a:r>
                  <a:rPr lang="en-MY">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0C1C08E4-A2C6-423A-8001-DAF0C571C2D6}"/>
                  </a:ext>
                </a:extLst>
              </p:cNvPr>
              <p:cNvSpPr txBox="1"/>
              <p:nvPr/>
            </p:nvSpPr>
            <p:spPr>
              <a:xfrm>
                <a:off x="6742484" y="2116247"/>
                <a:ext cx="5112568" cy="3918060"/>
              </a:xfrm>
              <a:prstGeom prst="rect">
                <a:avLst/>
              </a:prstGeom>
              <a:noFill/>
            </p:spPr>
            <p:txBody>
              <a:bodyPr wrap="square" rtlCol="0">
                <a:spAutoFit/>
              </a:bodyPr>
              <a:lstStyle/>
              <a:p>
                <a:pPr algn="ctr"/>
                <a:r>
                  <a:rPr lang="en-MY" sz="2800" dirty="0"/>
                  <a:t>For Ideal Gas at </a:t>
                </a:r>
                <a14:m>
                  <m:oMath xmlns:m="http://schemas.openxmlformats.org/officeDocument/2006/math">
                    <m:r>
                      <a:rPr lang="en-MY" sz="2800" b="0" i="1" smtClean="0">
                        <a:latin typeface="Cambria Math" panose="02040503050406030204" pitchFamily="18" charset="0"/>
                      </a:rPr>
                      <m:t>100 </m:t>
                    </m:r>
                    <m:r>
                      <a:rPr lang="en-MY" sz="2800" b="0" i="1" smtClean="0">
                        <a:latin typeface="Cambria Math" panose="02040503050406030204" pitchFamily="18" charset="0"/>
                      </a:rPr>
                      <m:t>𝑎𝑡𝑚</m:t>
                    </m:r>
                  </m:oMath>
                </a14:m>
                <a:endParaRPr lang="en-MY" sz="2800" dirty="0"/>
              </a:p>
              <a:p>
                <a:pPr algn="ctr"/>
                <a14:m>
                  <m:oMathPara xmlns:m="http://schemas.openxmlformats.org/officeDocument/2006/math">
                    <m:oMathParaPr>
                      <m:jc m:val="centerGroup"/>
                    </m:oMathParaPr>
                    <m:oMath xmlns:m="http://schemas.openxmlformats.org/officeDocument/2006/math">
                      <m:r>
                        <a:rPr lang="en-MY" sz="2800" b="0" i="1" smtClean="0">
                          <a:latin typeface="Cambria Math" panose="02040503050406030204" pitchFamily="18" charset="0"/>
                        </a:rPr>
                        <m:t>𝑉</m:t>
                      </m:r>
                      <m:r>
                        <a:rPr lang="en-MY" sz="2800" b="0" i="1" smtClean="0">
                          <a:latin typeface="Cambria Math" panose="02040503050406030204" pitchFamily="18" charset="0"/>
                        </a:rPr>
                        <m:t>=0.246162</m:t>
                      </m:r>
                    </m:oMath>
                  </m:oMathPara>
                </a14:m>
                <a:endParaRPr lang="en-MY" sz="2800" dirty="0"/>
              </a:p>
              <a:p>
                <a:pPr algn="ctr"/>
                <a:endParaRPr lang="en-MY" sz="2800" dirty="0"/>
              </a:p>
              <a:p>
                <a:pPr algn="ctr"/>
                <a:r>
                  <a:rPr lang="en-MY" sz="2800" dirty="0"/>
                  <a:t>Absolute Error</a:t>
                </a:r>
                <a:br>
                  <a:rPr lang="en-MY" sz="2800" dirty="0"/>
                </a:br>
                <a14:m>
                  <m:oMathPara xmlns:m="http://schemas.openxmlformats.org/officeDocument/2006/math">
                    <m:oMathParaPr>
                      <m:jc m:val="centerGroup"/>
                    </m:oMathParaPr>
                    <m:oMath xmlns:m="http://schemas.openxmlformats.org/officeDocument/2006/math">
                      <m:d>
                        <m:dPr>
                          <m:begChr m:val="|"/>
                          <m:endChr m:val="|"/>
                          <m:ctrlPr>
                            <a:rPr lang="en-MY" sz="2800" b="0" i="1" smtClean="0">
                              <a:latin typeface="Cambria Math" panose="02040503050406030204" pitchFamily="18" charset="0"/>
                            </a:rPr>
                          </m:ctrlPr>
                        </m:dPr>
                        <m:e>
                          <m:r>
                            <a:rPr lang="en-MY" sz="2800" i="1">
                              <a:latin typeface="Cambria Math" panose="02040503050406030204" pitchFamily="18" charset="0"/>
                            </a:rPr>
                            <m:t>0.24616</m:t>
                          </m:r>
                          <m:r>
                            <a:rPr lang="en-MY" sz="2800" b="0" i="1" smtClean="0">
                              <a:latin typeface="Cambria Math" panose="02040503050406030204" pitchFamily="18" charset="0"/>
                            </a:rPr>
                            <m:t>−0.2281</m:t>
                          </m:r>
                        </m:e>
                      </m:d>
                      <m:r>
                        <a:rPr lang="en-MY" sz="2800" b="0" i="1" smtClean="0">
                          <a:latin typeface="Cambria Math" panose="02040503050406030204" pitchFamily="18" charset="0"/>
                        </a:rPr>
                        <m:t>=0.01806</m:t>
                      </m:r>
                    </m:oMath>
                  </m:oMathPara>
                </a14:m>
                <a:endParaRPr lang="en-MY" sz="2800" dirty="0"/>
              </a:p>
              <a:p>
                <a:pPr algn="ctr"/>
                <a:endParaRPr lang="en-MY" sz="2800" dirty="0"/>
              </a:p>
              <a:p>
                <a:pPr algn="ctr"/>
                <a:r>
                  <a:rPr lang="en-MY" sz="2800" dirty="0"/>
                  <a:t>Relative Error</a:t>
                </a:r>
              </a:p>
              <a:p>
                <a:pPr algn="ctr"/>
                <a14:m>
                  <m:oMathPara xmlns:m="http://schemas.openxmlformats.org/officeDocument/2006/math">
                    <m:oMathParaPr>
                      <m:jc m:val="centerGroup"/>
                    </m:oMathParaPr>
                    <m:oMath xmlns:m="http://schemas.openxmlformats.org/officeDocument/2006/math">
                      <m:f>
                        <m:fPr>
                          <m:ctrlPr>
                            <a:rPr lang="en-MY" sz="2800" b="0" i="1" smtClean="0">
                              <a:latin typeface="Cambria Math" panose="02040503050406030204" pitchFamily="18" charset="0"/>
                            </a:rPr>
                          </m:ctrlPr>
                        </m:fPr>
                        <m:num>
                          <m:r>
                            <a:rPr lang="en-MY" sz="2800" i="1">
                              <a:latin typeface="Cambria Math" panose="02040503050406030204" pitchFamily="18" charset="0"/>
                            </a:rPr>
                            <m:t>0.01806</m:t>
                          </m:r>
                        </m:num>
                        <m:den>
                          <m:r>
                            <a:rPr lang="en-MY" sz="2800" b="0" i="1" smtClean="0">
                              <a:latin typeface="Cambria Math" panose="02040503050406030204" pitchFamily="18" charset="0"/>
                            </a:rPr>
                            <m:t>0.24616</m:t>
                          </m:r>
                        </m:den>
                      </m:f>
                      <m:d>
                        <m:dPr>
                          <m:ctrlPr>
                            <a:rPr lang="en-MY" sz="2800" b="0" i="1" smtClean="0">
                              <a:latin typeface="Cambria Math" panose="02040503050406030204" pitchFamily="18" charset="0"/>
                            </a:rPr>
                          </m:ctrlPr>
                        </m:dPr>
                        <m:e>
                          <m:r>
                            <a:rPr lang="en-MY" sz="2800" b="0" i="1" smtClean="0">
                              <a:latin typeface="Cambria Math" panose="02040503050406030204" pitchFamily="18" charset="0"/>
                            </a:rPr>
                            <m:t>100%</m:t>
                          </m:r>
                        </m:e>
                      </m:d>
                      <m:r>
                        <a:rPr lang="en-MY" sz="2800" b="0" i="1" smtClean="0">
                          <a:latin typeface="Cambria Math" panose="02040503050406030204" pitchFamily="18" charset="0"/>
                        </a:rPr>
                        <m:t>=4.412%</m:t>
                      </m:r>
                    </m:oMath>
                  </m:oMathPara>
                </a14:m>
                <a:br>
                  <a:rPr lang="en-MY" sz="2800" dirty="0"/>
                </a:br>
                <a:endParaRPr lang="en-MY" sz="2800" dirty="0"/>
              </a:p>
            </p:txBody>
          </p:sp>
        </mc:Choice>
        <mc:Fallback xmlns="">
          <p:sp>
            <p:nvSpPr>
              <p:cNvPr id="4" name="TextBox 3">
                <a:extLst>
                  <a:ext uri="{FF2B5EF4-FFF2-40B4-BE49-F238E27FC236}">
                    <a16:creationId xmlns:a16="http://schemas.microsoft.com/office/drawing/2014/main" id="{0C1C08E4-A2C6-423A-8001-DAF0C571C2D6}"/>
                  </a:ext>
                </a:extLst>
              </p:cNvPr>
              <p:cNvSpPr txBox="1">
                <a:spLocks noRot="1" noChangeAspect="1" noMove="1" noResize="1" noEditPoints="1" noAdjustHandles="1" noChangeArrowheads="1" noChangeShapeType="1" noTextEdit="1"/>
              </p:cNvSpPr>
              <p:nvPr/>
            </p:nvSpPr>
            <p:spPr>
              <a:xfrm>
                <a:off x="6742484" y="2116247"/>
                <a:ext cx="5112568" cy="3918060"/>
              </a:xfrm>
              <a:prstGeom prst="rect">
                <a:avLst/>
              </a:prstGeom>
              <a:blipFill>
                <a:blip r:embed="rId3"/>
                <a:stretch>
                  <a:fillRect t="-1711"/>
                </a:stretch>
              </a:blipFill>
            </p:spPr>
            <p:txBody>
              <a:bodyPr/>
              <a:lstStyle/>
              <a:p>
                <a:r>
                  <a:rPr lang="en-MY">
                    <a:noFill/>
                  </a:rPr>
                  <a:t> </a:t>
                </a:r>
              </a:p>
            </p:txBody>
          </p:sp>
        </mc:Fallback>
      </mc:AlternateContent>
      <p:cxnSp>
        <p:nvCxnSpPr>
          <p:cNvPr id="7" name="Straight Connector 6">
            <a:extLst>
              <a:ext uri="{FF2B5EF4-FFF2-40B4-BE49-F238E27FC236}">
                <a16:creationId xmlns:a16="http://schemas.microsoft.com/office/drawing/2014/main" id="{F635B697-B00C-4DEB-A343-39CA0F0E43BD}"/>
              </a:ext>
            </a:extLst>
          </p:cNvPr>
          <p:cNvCxnSpPr>
            <a:cxnSpLocks/>
            <a:stCxn id="2" idx="2"/>
          </p:cNvCxnSpPr>
          <p:nvPr/>
        </p:nvCxnSpPr>
        <p:spPr>
          <a:xfrm>
            <a:off x="6484837" y="1124745"/>
            <a:ext cx="41623" cy="5733255"/>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621354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Other Real Life Usage</a:t>
            </a:r>
          </a:p>
        </p:txBody>
      </p:sp>
      <p:sp>
        <p:nvSpPr>
          <p:cNvPr id="3" name="Content Placeholder 13">
            <a:extLst>
              <a:ext uri="{FF2B5EF4-FFF2-40B4-BE49-F238E27FC236}">
                <a16:creationId xmlns:a16="http://schemas.microsoft.com/office/drawing/2014/main" id="{C6F9547D-2518-41B3-B4EA-C0B5D845984E}"/>
              </a:ext>
            </a:extLst>
          </p:cNvPr>
          <p:cNvSpPr txBox="1">
            <a:spLocks/>
          </p:cNvSpPr>
          <p:nvPr/>
        </p:nvSpPr>
        <p:spPr>
          <a:xfrm>
            <a:off x="1593436" y="1600200"/>
            <a:ext cx="9782801" cy="5080000"/>
          </a:xfrm>
          <a:prstGeom prst="rect">
            <a:avLst/>
          </a:prstGeom>
        </p:spPr>
        <p:txBody>
          <a:bodyPr/>
          <a:lstStyle>
            <a:lvl1pPr marL="246888" indent="-246888" algn="l" defTabSz="914400" rtl="0" eaLnBrk="1" latinLnBrk="0" hangingPunct="1">
              <a:lnSpc>
                <a:spcPct val="90000"/>
              </a:lnSpc>
              <a:spcBef>
                <a:spcPts val="1400"/>
              </a:spcBef>
              <a:buFont typeface="Euphemia" pitchFamily="34" charset="0"/>
              <a:buChar char="›"/>
              <a:defRPr sz="2800" kern="1200">
                <a:solidFill>
                  <a:schemeClr val="tx1"/>
                </a:solidFill>
                <a:latin typeface="+mn-lt"/>
                <a:ea typeface="+mn-ea"/>
                <a:cs typeface="+mn-cs"/>
              </a:defRPr>
            </a:lvl1pPr>
            <a:lvl2pPr marL="612648" indent="-246888" algn="l" defTabSz="914400" rtl="0" eaLnBrk="1" latinLnBrk="0" hangingPunct="1">
              <a:lnSpc>
                <a:spcPct val="90000"/>
              </a:lnSpc>
              <a:spcBef>
                <a:spcPts val="600"/>
              </a:spcBef>
              <a:buFont typeface="Euphemia" pitchFamily="34" charset="0"/>
              <a:buChar char="–"/>
              <a:defRPr sz="2400" kern="1200">
                <a:solidFill>
                  <a:schemeClr val="tx1"/>
                </a:solidFill>
                <a:latin typeface="+mn-lt"/>
                <a:ea typeface="+mn-ea"/>
                <a:cs typeface="+mn-cs"/>
              </a:defRPr>
            </a:lvl2pPr>
            <a:lvl3pPr marL="978408" indent="-246888" algn="l" defTabSz="914400" rtl="0" eaLnBrk="1" latinLnBrk="0" hangingPunct="1">
              <a:lnSpc>
                <a:spcPct val="90000"/>
              </a:lnSpc>
              <a:spcBef>
                <a:spcPts val="600"/>
              </a:spcBef>
              <a:buFont typeface="Euphemia" pitchFamily="34" charset="0"/>
              <a:buChar char="›"/>
              <a:defRPr sz="2000" kern="1200">
                <a:solidFill>
                  <a:schemeClr val="tx1"/>
                </a:solidFill>
                <a:latin typeface="+mn-lt"/>
                <a:ea typeface="+mn-ea"/>
                <a:cs typeface="+mn-cs"/>
              </a:defRPr>
            </a:lvl3pPr>
            <a:lvl4pPr marL="1344168" indent="-246888"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4pPr>
            <a:lvl5pPr marL="170992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5pPr>
            <a:lvl6pPr marL="207568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6pPr>
            <a:lvl7pPr marL="244144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7pPr>
            <a:lvl8pPr marL="280720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8pPr>
            <a:lvl9pPr marL="317296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9pPr>
          </a:lstStyle>
          <a:p>
            <a:pPr fontAlgn="base"/>
            <a:r>
              <a:rPr lang="en-US" dirty="0"/>
              <a:t>Modification of the </a:t>
            </a:r>
            <a:r>
              <a:rPr lang="en-US" i="1" dirty="0"/>
              <a:t>Regula </a:t>
            </a:r>
            <a:r>
              <a:rPr lang="en-US" i="1" dirty="0" err="1"/>
              <a:t>Falsi</a:t>
            </a:r>
            <a:r>
              <a:rPr lang="en-US" dirty="0"/>
              <a:t> method to accelerate system convergence in the </a:t>
            </a:r>
            <a:r>
              <a:rPr lang="en-US" b="1" dirty="0"/>
              <a:t>prediction of trace quantities of atmospheric pollutants.</a:t>
            </a:r>
          </a:p>
          <a:p>
            <a:pPr fontAlgn="base"/>
            <a:r>
              <a:rPr lang="en-US" dirty="0"/>
              <a:t>Prediction of trace quantities of air pollutants produced by combustion reactions such as those found in industrial point sources.</a:t>
            </a:r>
          </a:p>
          <a:p>
            <a:pPr fontAlgn="base"/>
            <a:r>
              <a:rPr lang="en-US" dirty="0"/>
              <a:t>Equilibrium quantities of not combusted fuel generally are quite small, due to the exothermic nature of combustion reactions. Accordingly, calculating the theoretical maximum efficiency (Carnot Efficiency) which may be achieved in a combustion process is difficult since the </a:t>
            </a:r>
            <a:r>
              <a:rPr lang="en-US" b="1" dirty="0"/>
              <a:t>equations describing the equilibrium state are stiff.</a:t>
            </a:r>
            <a:br>
              <a:rPr lang="en-US" dirty="0"/>
            </a:br>
            <a:br>
              <a:rPr lang="en-US" dirty="0"/>
            </a:br>
            <a:endParaRPr lang="en-US" dirty="0"/>
          </a:p>
        </p:txBody>
      </p:sp>
      <p:sp>
        <p:nvSpPr>
          <p:cNvPr id="4" name="Rectangle 3">
            <a:extLst>
              <a:ext uri="{FF2B5EF4-FFF2-40B4-BE49-F238E27FC236}">
                <a16:creationId xmlns:a16="http://schemas.microsoft.com/office/drawing/2014/main" id="{7D6A94EC-7EA0-462A-982F-81A8979C1B7D}"/>
              </a:ext>
            </a:extLst>
          </p:cNvPr>
          <p:cNvSpPr/>
          <p:nvPr/>
        </p:nvSpPr>
        <p:spPr>
          <a:xfrm>
            <a:off x="6096000" y="0"/>
            <a:ext cx="6092825" cy="738664"/>
          </a:xfrm>
          <a:prstGeom prst="rect">
            <a:avLst/>
          </a:prstGeom>
        </p:spPr>
        <p:txBody>
          <a:bodyPr>
            <a:spAutoFit/>
          </a:bodyPr>
          <a:lstStyle/>
          <a:p>
            <a:r>
              <a:rPr lang="en-MY" sz="1400" dirty="0">
                <a:hlinkClick r:id="rId2"/>
              </a:rPr>
              <a:t>https://regulafalsi.fandom.com/wiki/Application#:~:text=Modification%20of%20the%20Regula%20Falsi,found%20in%20industrial%20point%20sources.</a:t>
            </a:r>
            <a:endParaRPr lang="en-MY" sz="1400" dirty="0"/>
          </a:p>
        </p:txBody>
      </p:sp>
    </p:spTree>
    <p:extLst>
      <p:ext uri="{BB962C8B-B14F-4D97-AF65-F5344CB8AC3E}">
        <p14:creationId xmlns:p14="http://schemas.microsoft.com/office/powerpoint/2010/main" val="34017868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END OF PRESENTATION</a:t>
            </a:r>
          </a:p>
        </p:txBody>
      </p:sp>
    </p:spTree>
    <p:extLst>
      <p:ext uri="{BB962C8B-B14F-4D97-AF65-F5344CB8AC3E}">
        <p14:creationId xmlns:p14="http://schemas.microsoft.com/office/powerpoint/2010/main" val="36141506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593436" y="177801"/>
            <a:ext cx="9782801" cy="874936"/>
          </a:xfrm>
        </p:spPr>
        <p:txBody>
          <a:bodyPr/>
          <a:lstStyle/>
          <a:p>
            <a:r>
              <a:rPr lang="en-US" dirty="0"/>
              <a:t>History, Problem and Objective</a:t>
            </a:r>
          </a:p>
        </p:txBody>
      </p:sp>
      <mc:AlternateContent xmlns:mc="http://schemas.openxmlformats.org/markup-compatibility/2006" xmlns:a14="http://schemas.microsoft.com/office/drawing/2010/main">
        <mc:Choice Requires="a14">
          <p:sp>
            <p:nvSpPr>
              <p:cNvPr id="14" name="Content Placeholder 13"/>
              <p:cNvSpPr>
                <a:spLocks noGrp="1"/>
              </p:cNvSpPr>
              <p:nvPr>
                <p:ph idx="1"/>
              </p:nvPr>
            </p:nvSpPr>
            <p:spPr>
              <a:xfrm>
                <a:off x="1593436" y="1467024"/>
                <a:ext cx="9782801" cy="5213176"/>
              </a:xfrm>
            </p:spPr>
            <p:txBody>
              <a:bodyPr>
                <a:normAutofit fontScale="77500" lnSpcReduction="20000"/>
              </a:bodyPr>
              <a:lstStyle/>
              <a:p>
                <a:pPr marL="0" indent="0">
                  <a:buNone/>
                </a:pPr>
                <a:r>
                  <a:rPr lang="en-US" u="sng" dirty="0"/>
                  <a:t>History</a:t>
                </a:r>
              </a:p>
              <a:p>
                <a:r>
                  <a:rPr lang="en-US" dirty="0"/>
                  <a:t>Also Known as Regula </a:t>
                </a:r>
                <a:r>
                  <a:rPr lang="en-US" dirty="0" err="1"/>
                  <a:t>Falsi</a:t>
                </a:r>
                <a:r>
                  <a:rPr lang="en-US" dirty="0"/>
                  <a:t> </a:t>
                </a:r>
              </a:p>
              <a:p>
                <a:r>
                  <a:rPr lang="en-US" dirty="0"/>
                  <a:t>The simple false position technique is found in:</a:t>
                </a:r>
              </a:p>
              <a:p>
                <a:pPr lvl="1">
                  <a:buFont typeface="Arial" panose="020B0604020202020204" pitchFamily="34" charset="0"/>
                  <a:buChar char="•"/>
                </a:pPr>
                <a:r>
                  <a:rPr lang="en-US" dirty="0"/>
                  <a:t>Cuneiform tablets from ancient Babylonian mathematics</a:t>
                </a:r>
              </a:p>
              <a:p>
                <a:pPr lvl="1">
                  <a:buFont typeface="Arial" panose="020B0604020202020204" pitchFamily="34" charset="0"/>
                  <a:buChar char="•"/>
                </a:pPr>
                <a:r>
                  <a:rPr lang="en-US" dirty="0"/>
                  <a:t>Papyri from ancient Egyptian mathematics</a:t>
                </a:r>
                <a:br>
                  <a:rPr lang="en-US" dirty="0"/>
                </a:br>
                <a:endParaRPr lang="en-US" dirty="0"/>
              </a:p>
              <a:p>
                <a:pPr marL="0" indent="0">
                  <a:buNone/>
                </a:pPr>
                <a:r>
                  <a:rPr lang="en-US" dirty="0"/>
                  <a:t>Problem: Solving for one root (or more provided it exist in another given interval) of a given equation at a time</a:t>
                </a:r>
                <a:br>
                  <a:rPr lang="en-US" dirty="0"/>
                </a:br>
                <a:br>
                  <a:rPr lang="en-US" dirty="0"/>
                </a:br>
                <a:r>
                  <a:rPr lang="en-US" dirty="0"/>
                  <a:t>Objective: using Method of False Position in order to approximate the value of a root in an equation at a time</a:t>
                </a:r>
              </a:p>
              <a:p>
                <a:pPr marL="0" indent="0">
                  <a:buNone/>
                </a:pPr>
                <a:endParaRPr lang="en-US" dirty="0"/>
              </a:p>
              <a:p>
                <a:pPr marL="0" indent="0">
                  <a:buNone/>
                </a:pPr>
                <a:r>
                  <a:rPr lang="en-US" dirty="0"/>
                  <a:t>Required Skills: </a:t>
                </a:r>
              </a:p>
              <a:p>
                <a:r>
                  <a:rPr lang="en-US" dirty="0"/>
                  <a:t>Coordinate Geometry (Equation of Straight Line, Gradient)</a:t>
                </a:r>
              </a:p>
              <a:p>
                <a:r>
                  <a:rPr lang="en-US" dirty="0"/>
                  <a:t>Rearrangement of the derived equation to make </a:t>
                </a:r>
                <a14:m>
                  <m:oMath xmlns:m="http://schemas.openxmlformats.org/officeDocument/2006/math">
                    <m:r>
                      <a:rPr lang="en-MY" b="0" i="1" smtClean="0">
                        <a:latin typeface="Cambria Math" panose="02040503050406030204" pitchFamily="18" charset="0"/>
                      </a:rPr>
                      <m:t>𝑥</m:t>
                    </m:r>
                    <m:r>
                      <a:rPr lang="en-MY" b="0" i="1" smtClean="0">
                        <a:latin typeface="Cambria Math" panose="02040503050406030204" pitchFamily="18" charset="0"/>
                      </a:rPr>
                      <m:t> (</m:t>
                    </m:r>
                    <m:r>
                      <a:rPr lang="en-MY" b="0" i="1" smtClean="0">
                        <a:latin typeface="Cambria Math" panose="02040503050406030204" pitchFamily="18" charset="0"/>
                      </a:rPr>
                      <m:t>𝑜𝑟</m:t>
                    </m:r>
                    <m:r>
                      <a:rPr lang="en-MY" b="0" i="1" smtClean="0">
                        <a:latin typeface="Cambria Math" panose="02040503050406030204" pitchFamily="18" charset="0"/>
                      </a:rPr>
                      <m:t> </m:t>
                    </m:r>
                    <m:r>
                      <a:rPr lang="en-MY" b="0" i="1" smtClean="0">
                        <a:latin typeface="Cambria Math" panose="02040503050406030204" pitchFamily="18" charset="0"/>
                      </a:rPr>
                      <m:t>𝑐</m:t>
                    </m:r>
                    <m:r>
                      <a:rPr lang="en-MY" b="0" i="1" smtClean="0">
                        <a:latin typeface="Cambria Math" panose="02040503050406030204" pitchFamily="18" charset="0"/>
                      </a:rPr>
                      <m:t>)</m:t>
                    </m:r>
                  </m:oMath>
                </a14:m>
                <a:r>
                  <a:rPr lang="en-US" dirty="0"/>
                  <a:t> as subject</a:t>
                </a:r>
              </a:p>
            </p:txBody>
          </p:sp>
        </mc:Choice>
        <mc:Fallback xmlns="">
          <p:sp>
            <p:nvSpPr>
              <p:cNvPr id="14" name="Content Placeholder 13"/>
              <p:cNvSpPr>
                <a:spLocks noGrp="1" noRot="1" noChangeAspect="1" noMove="1" noResize="1" noEditPoints="1" noAdjustHandles="1" noChangeArrowheads="1" noChangeShapeType="1" noTextEdit="1"/>
              </p:cNvSpPr>
              <p:nvPr>
                <p:ph idx="1"/>
              </p:nvPr>
            </p:nvSpPr>
            <p:spPr>
              <a:xfrm>
                <a:off x="1593436" y="1467024"/>
                <a:ext cx="9782801" cy="5213176"/>
              </a:xfrm>
              <a:blipFill>
                <a:blip r:embed="rId2"/>
                <a:stretch>
                  <a:fillRect l="-935" t="-2807" r="-1371"/>
                </a:stretch>
              </a:blipFill>
            </p:spPr>
            <p:txBody>
              <a:bodyPr/>
              <a:lstStyle/>
              <a:p>
                <a:r>
                  <a:rPr lang="en-MY">
                    <a:noFill/>
                  </a:rPr>
                  <a:t> </a:t>
                </a:r>
              </a:p>
            </p:txBody>
          </p:sp>
        </mc:Fallback>
      </mc:AlternateContent>
    </p:spTree>
    <p:extLst>
      <p:ext uri="{BB962C8B-B14F-4D97-AF65-F5344CB8AC3E}">
        <p14:creationId xmlns:p14="http://schemas.microsoft.com/office/powerpoint/2010/main" val="17204263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Derivation Of Method of False Position</a:t>
            </a:r>
          </a:p>
        </p:txBody>
      </p:sp>
    </p:spTree>
    <p:extLst>
      <p:ext uri="{BB962C8B-B14F-4D97-AF65-F5344CB8AC3E}">
        <p14:creationId xmlns:p14="http://schemas.microsoft.com/office/powerpoint/2010/main" val="1327443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93437" y="177801"/>
            <a:ext cx="3492864" cy="653254"/>
          </a:xfrm>
        </p:spPr>
        <p:txBody>
          <a:bodyPr/>
          <a:lstStyle/>
          <a:p>
            <a:r>
              <a:rPr lang="en-US" dirty="0"/>
              <a:t>Derivation</a:t>
            </a:r>
          </a:p>
        </p:txBody>
      </p:sp>
      <p:cxnSp>
        <p:nvCxnSpPr>
          <p:cNvPr id="12" name="Straight Arrow Connector 11">
            <a:extLst>
              <a:ext uri="{FF2B5EF4-FFF2-40B4-BE49-F238E27FC236}">
                <a16:creationId xmlns:a16="http://schemas.microsoft.com/office/drawing/2014/main" id="{35C2EF0D-D7E2-4969-B18E-7D614B063D51}"/>
              </a:ext>
            </a:extLst>
          </p:cNvPr>
          <p:cNvCxnSpPr>
            <a:cxnSpLocks/>
          </p:cNvCxnSpPr>
          <p:nvPr/>
        </p:nvCxnSpPr>
        <p:spPr>
          <a:xfrm flipV="1">
            <a:off x="1989957" y="2611034"/>
            <a:ext cx="0" cy="30963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F2A3F14B-D7D8-4811-9DF0-FCA8546F33FA}"/>
              </a:ext>
            </a:extLst>
          </p:cNvPr>
          <p:cNvCxnSpPr/>
          <p:nvPr/>
        </p:nvCxnSpPr>
        <p:spPr>
          <a:xfrm>
            <a:off x="1485901" y="4987298"/>
            <a:ext cx="460851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1EB939E-0BF5-4D9B-8A6E-F6D809E59A8B}"/>
              </a:ext>
            </a:extLst>
          </p:cNvPr>
          <p:cNvCxnSpPr>
            <a:cxnSpLocks/>
          </p:cNvCxnSpPr>
          <p:nvPr/>
        </p:nvCxnSpPr>
        <p:spPr>
          <a:xfrm flipV="1">
            <a:off x="2566021" y="3475130"/>
            <a:ext cx="2736304" cy="2232248"/>
          </a:xfrm>
          <a:prstGeom prst="line">
            <a:avLst/>
          </a:prstGeom>
        </p:spPr>
        <p:style>
          <a:lnRef idx="3">
            <a:schemeClr val="accent2"/>
          </a:lnRef>
          <a:fillRef idx="0">
            <a:schemeClr val="accent2"/>
          </a:fillRef>
          <a:effectRef idx="2">
            <a:schemeClr val="accent2"/>
          </a:effectRef>
          <a:fontRef idx="minor">
            <a:schemeClr val="tx1"/>
          </a:fontRef>
        </p:style>
      </p:cxnSp>
      <p:sp>
        <p:nvSpPr>
          <p:cNvPr id="34" name="Arc 33">
            <a:extLst>
              <a:ext uri="{FF2B5EF4-FFF2-40B4-BE49-F238E27FC236}">
                <a16:creationId xmlns:a16="http://schemas.microsoft.com/office/drawing/2014/main" id="{02F52A40-EF27-4B6A-A330-C6D6CCDE96FE}"/>
              </a:ext>
            </a:extLst>
          </p:cNvPr>
          <p:cNvSpPr/>
          <p:nvPr/>
        </p:nvSpPr>
        <p:spPr>
          <a:xfrm rot="16200000">
            <a:off x="2408861" y="3619393"/>
            <a:ext cx="5112565" cy="4752528"/>
          </a:xfrm>
          <a:prstGeom prst="arc">
            <a:avLst>
              <a:gd name="adj1" fmla="val 16200000"/>
              <a:gd name="adj2" fmla="val 1018292"/>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MY"/>
          </a:p>
        </p:txBody>
      </p:sp>
      <p:cxnSp>
        <p:nvCxnSpPr>
          <p:cNvPr id="38" name="Straight Connector 37">
            <a:extLst>
              <a:ext uri="{FF2B5EF4-FFF2-40B4-BE49-F238E27FC236}">
                <a16:creationId xmlns:a16="http://schemas.microsoft.com/office/drawing/2014/main" id="{33592B22-312A-44D0-94AF-64338DC58326}"/>
              </a:ext>
            </a:extLst>
          </p:cNvPr>
          <p:cNvCxnSpPr/>
          <p:nvPr/>
        </p:nvCxnSpPr>
        <p:spPr>
          <a:xfrm flipV="1">
            <a:off x="2598848" y="4987298"/>
            <a:ext cx="0" cy="72008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9" name="Straight Connector 38">
            <a:extLst>
              <a:ext uri="{FF2B5EF4-FFF2-40B4-BE49-F238E27FC236}">
                <a16:creationId xmlns:a16="http://schemas.microsoft.com/office/drawing/2014/main" id="{1524BD47-BF34-4B78-B3BC-7736DA9C5841}"/>
              </a:ext>
            </a:extLst>
          </p:cNvPr>
          <p:cNvCxnSpPr>
            <a:cxnSpLocks/>
          </p:cNvCxnSpPr>
          <p:nvPr/>
        </p:nvCxnSpPr>
        <p:spPr>
          <a:xfrm flipV="1">
            <a:off x="5295772" y="3475130"/>
            <a:ext cx="0" cy="1512168"/>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65FD51E8-CB80-4868-84A0-DD2D4EC84945}"/>
                  </a:ext>
                </a:extLst>
              </p:cNvPr>
              <p:cNvSpPr txBox="1"/>
              <p:nvPr/>
            </p:nvSpPr>
            <p:spPr>
              <a:xfrm>
                <a:off x="1483682" y="5661659"/>
                <a:ext cx="1224134" cy="6463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MY" i="1">
                          <a:latin typeface="Cambria Math" panose="02040503050406030204" pitchFamily="18" charset="0"/>
                        </a:rPr>
                        <m:t>(</m:t>
                      </m:r>
                      <m:r>
                        <a:rPr lang="en-MY" i="1">
                          <a:latin typeface="Cambria Math" panose="02040503050406030204" pitchFamily="18" charset="0"/>
                        </a:rPr>
                        <m:t>𝑎</m:t>
                      </m:r>
                      <m:r>
                        <a:rPr lang="en-MY" i="1">
                          <a:latin typeface="Cambria Math" panose="02040503050406030204" pitchFamily="18" charset="0"/>
                        </a:rPr>
                        <m:t> , </m:t>
                      </m:r>
                      <m:r>
                        <a:rPr lang="en-MY" i="1">
                          <a:latin typeface="Cambria Math" panose="02040503050406030204" pitchFamily="18" charset="0"/>
                        </a:rPr>
                        <m:t>𝑓</m:t>
                      </m:r>
                      <m:d>
                        <m:dPr>
                          <m:ctrlPr>
                            <a:rPr lang="en-MY" i="1">
                              <a:latin typeface="Cambria Math" panose="02040503050406030204" pitchFamily="18" charset="0"/>
                            </a:rPr>
                          </m:ctrlPr>
                        </m:dPr>
                        <m:e>
                          <m:r>
                            <a:rPr lang="en-MY" i="1">
                              <a:latin typeface="Cambria Math" panose="02040503050406030204" pitchFamily="18" charset="0"/>
                            </a:rPr>
                            <m:t>𝑎</m:t>
                          </m:r>
                        </m:e>
                      </m:d>
                      <m:r>
                        <a:rPr lang="en-MY" i="1">
                          <a:latin typeface="Cambria Math" panose="02040503050406030204" pitchFamily="18" charset="0"/>
                        </a:rPr>
                        <m:t>)</m:t>
                      </m:r>
                    </m:oMath>
                  </m:oMathPara>
                </a14:m>
                <a:endParaRPr lang="en-MY" dirty="0"/>
              </a:p>
              <a:p>
                <a:endParaRPr lang="en-MY" dirty="0"/>
              </a:p>
            </p:txBody>
          </p:sp>
        </mc:Choice>
        <mc:Fallback xmlns="">
          <p:sp>
            <p:nvSpPr>
              <p:cNvPr id="41" name="TextBox 40">
                <a:extLst>
                  <a:ext uri="{FF2B5EF4-FFF2-40B4-BE49-F238E27FC236}">
                    <a16:creationId xmlns:a16="http://schemas.microsoft.com/office/drawing/2014/main" id="{65FD51E8-CB80-4868-84A0-DD2D4EC84945}"/>
                  </a:ext>
                </a:extLst>
              </p:cNvPr>
              <p:cNvSpPr txBox="1">
                <a:spLocks noRot="1" noChangeAspect="1" noMove="1" noResize="1" noEditPoints="1" noAdjustHandles="1" noChangeArrowheads="1" noChangeShapeType="1" noTextEdit="1"/>
              </p:cNvSpPr>
              <p:nvPr/>
            </p:nvSpPr>
            <p:spPr>
              <a:xfrm>
                <a:off x="1483682" y="5661659"/>
                <a:ext cx="1224134" cy="646331"/>
              </a:xfrm>
              <a:prstGeom prst="rect">
                <a:avLst/>
              </a:prstGeom>
              <a:blipFill>
                <a:blip r:embed="rId2"/>
                <a:stretch>
                  <a:fillRect/>
                </a:stretch>
              </a:blipFill>
            </p:spPr>
            <p:txBody>
              <a:bodyPr/>
              <a:lstStyle/>
              <a:p>
                <a:r>
                  <a:rPr lang="en-MY">
                    <a:noFill/>
                  </a:rPr>
                  <a:t> </a:t>
                </a:r>
              </a:p>
            </p:txBody>
          </p:sp>
        </mc:Fallback>
      </mc:AlternateContent>
      <mc:AlternateContent xmlns:mc="http://schemas.openxmlformats.org/markup-compatibility/2006" xmlns:a14="http://schemas.microsoft.com/office/drawing/2010/main">
        <mc:Choice Requires="a14">
          <p:sp>
            <p:nvSpPr>
              <p:cNvPr id="42" name="Rectangle 41">
                <a:extLst>
                  <a:ext uri="{FF2B5EF4-FFF2-40B4-BE49-F238E27FC236}">
                    <a16:creationId xmlns:a16="http://schemas.microsoft.com/office/drawing/2014/main" id="{2C463D04-4D7C-4939-BE0E-BE46A6A0EBE2}"/>
                  </a:ext>
                </a:extLst>
              </p:cNvPr>
              <p:cNvSpPr/>
              <p:nvPr/>
            </p:nvSpPr>
            <p:spPr>
              <a:xfrm>
                <a:off x="4688951" y="2932337"/>
                <a:ext cx="1227003" cy="40498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ctrlPr>
                            <a:rPr lang="en-MY" i="1" smtClean="0">
                              <a:latin typeface="Cambria Math" panose="02040503050406030204" pitchFamily="18" charset="0"/>
                            </a:rPr>
                          </m:ctrlPr>
                        </m:dPr>
                        <m:e>
                          <m:r>
                            <m:rPr>
                              <m:sty m:val="p"/>
                            </m:rPr>
                            <a:rPr lang="en-MY" b="0" i="0" smtClean="0">
                              <a:latin typeface="Cambria Math" panose="02040503050406030204" pitchFamily="18" charset="0"/>
                            </a:rPr>
                            <m:t>b</m:t>
                          </m:r>
                          <m:r>
                            <a:rPr lang="en-MY" i="0">
                              <a:latin typeface="Cambria Math" panose="02040503050406030204" pitchFamily="18" charset="0"/>
                            </a:rPr>
                            <m:t> , </m:t>
                          </m:r>
                          <m:r>
                            <a:rPr lang="en-MY" i="1">
                              <a:latin typeface="Cambria Math" panose="02040503050406030204" pitchFamily="18" charset="0"/>
                            </a:rPr>
                            <m:t>𝑓</m:t>
                          </m:r>
                          <m:d>
                            <m:dPr>
                              <m:ctrlPr>
                                <a:rPr lang="en-MY" i="1">
                                  <a:latin typeface="Cambria Math" panose="02040503050406030204" pitchFamily="18" charset="0"/>
                                </a:rPr>
                              </m:ctrlPr>
                            </m:dPr>
                            <m:e>
                              <m:r>
                                <a:rPr lang="en-MY" b="0" i="1" smtClean="0">
                                  <a:latin typeface="Cambria Math" panose="02040503050406030204" pitchFamily="18" charset="0"/>
                                </a:rPr>
                                <m:t>𝑏</m:t>
                              </m:r>
                            </m:e>
                          </m:d>
                        </m:e>
                      </m:d>
                    </m:oMath>
                  </m:oMathPara>
                </a14:m>
                <a:endParaRPr lang="en-MY" dirty="0"/>
              </a:p>
            </p:txBody>
          </p:sp>
        </mc:Choice>
        <mc:Fallback xmlns="">
          <p:sp>
            <p:nvSpPr>
              <p:cNvPr id="42" name="Rectangle 41">
                <a:extLst>
                  <a:ext uri="{FF2B5EF4-FFF2-40B4-BE49-F238E27FC236}">
                    <a16:creationId xmlns:a16="http://schemas.microsoft.com/office/drawing/2014/main" id="{2C463D04-4D7C-4939-BE0E-BE46A6A0EBE2}"/>
                  </a:ext>
                </a:extLst>
              </p:cNvPr>
              <p:cNvSpPr>
                <a:spLocks noRot="1" noChangeAspect="1" noMove="1" noResize="1" noEditPoints="1" noAdjustHandles="1" noChangeArrowheads="1" noChangeShapeType="1" noTextEdit="1"/>
              </p:cNvSpPr>
              <p:nvPr/>
            </p:nvSpPr>
            <p:spPr>
              <a:xfrm>
                <a:off x="4688951" y="2932337"/>
                <a:ext cx="1227003" cy="404983"/>
              </a:xfrm>
              <a:prstGeom prst="rect">
                <a:avLst/>
              </a:prstGeom>
              <a:blipFill>
                <a:blip r:embed="rId3"/>
                <a:stretch>
                  <a:fillRect b="-10606"/>
                </a:stretch>
              </a:blipFill>
            </p:spPr>
            <p:txBody>
              <a:bodyPr/>
              <a:lstStyle/>
              <a:p>
                <a:r>
                  <a:rPr lang="en-MY">
                    <a:noFill/>
                  </a:rPr>
                  <a:t> </a:t>
                </a:r>
              </a:p>
            </p:txBody>
          </p:sp>
        </mc:Fallback>
      </mc:AlternateContent>
      <mc:AlternateContent xmlns:mc="http://schemas.openxmlformats.org/markup-compatibility/2006" xmlns:a14="http://schemas.microsoft.com/office/drawing/2010/main">
        <mc:Choice Requires="a14">
          <p:sp>
            <p:nvSpPr>
              <p:cNvPr id="43" name="Rectangle 42">
                <a:extLst>
                  <a:ext uri="{FF2B5EF4-FFF2-40B4-BE49-F238E27FC236}">
                    <a16:creationId xmlns:a16="http://schemas.microsoft.com/office/drawing/2014/main" id="{CB0B33AE-B634-4C14-822E-2C7107DB9008}"/>
                  </a:ext>
                </a:extLst>
              </p:cNvPr>
              <p:cNvSpPr/>
              <p:nvPr/>
            </p:nvSpPr>
            <p:spPr>
              <a:xfrm>
                <a:off x="2757962" y="3453457"/>
                <a:ext cx="1184363" cy="40498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ctrlPr>
                            <a:rPr lang="en-MY" i="1" smtClean="0">
                              <a:latin typeface="Cambria Math" panose="02040503050406030204" pitchFamily="18" charset="0"/>
                            </a:rPr>
                          </m:ctrlPr>
                        </m:dPr>
                        <m:e>
                          <m:r>
                            <m:rPr>
                              <m:sty m:val="p"/>
                            </m:rPr>
                            <a:rPr lang="en-MY" b="0" i="0" smtClean="0">
                              <a:latin typeface="Cambria Math" panose="02040503050406030204" pitchFamily="18" charset="0"/>
                            </a:rPr>
                            <m:t>c</m:t>
                          </m:r>
                          <m:r>
                            <a:rPr lang="en-MY" i="0">
                              <a:latin typeface="Cambria Math" panose="02040503050406030204" pitchFamily="18" charset="0"/>
                            </a:rPr>
                            <m:t> , </m:t>
                          </m:r>
                          <m:r>
                            <a:rPr lang="en-MY" i="1">
                              <a:latin typeface="Cambria Math" panose="02040503050406030204" pitchFamily="18" charset="0"/>
                            </a:rPr>
                            <m:t>𝑓</m:t>
                          </m:r>
                          <m:d>
                            <m:dPr>
                              <m:ctrlPr>
                                <a:rPr lang="en-MY" i="1">
                                  <a:latin typeface="Cambria Math" panose="02040503050406030204" pitchFamily="18" charset="0"/>
                                </a:rPr>
                              </m:ctrlPr>
                            </m:dPr>
                            <m:e>
                              <m:r>
                                <a:rPr lang="en-MY" b="0" i="1" smtClean="0">
                                  <a:latin typeface="Cambria Math" panose="02040503050406030204" pitchFamily="18" charset="0"/>
                                </a:rPr>
                                <m:t>𝑐</m:t>
                              </m:r>
                            </m:e>
                          </m:d>
                        </m:e>
                      </m:d>
                    </m:oMath>
                  </m:oMathPara>
                </a14:m>
                <a:endParaRPr lang="en-MY" dirty="0"/>
              </a:p>
            </p:txBody>
          </p:sp>
        </mc:Choice>
        <mc:Fallback xmlns="">
          <p:sp>
            <p:nvSpPr>
              <p:cNvPr id="43" name="Rectangle 42">
                <a:extLst>
                  <a:ext uri="{FF2B5EF4-FFF2-40B4-BE49-F238E27FC236}">
                    <a16:creationId xmlns:a16="http://schemas.microsoft.com/office/drawing/2014/main" id="{CB0B33AE-B634-4C14-822E-2C7107DB9008}"/>
                  </a:ext>
                </a:extLst>
              </p:cNvPr>
              <p:cNvSpPr>
                <a:spLocks noRot="1" noChangeAspect="1" noMove="1" noResize="1" noEditPoints="1" noAdjustHandles="1" noChangeArrowheads="1" noChangeShapeType="1" noTextEdit="1"/>
              </p:cNvSpPr>
              <p:nvPr/>
            </p:nvSpPr>
            <p:spPr>
              <a:xfrm>
                <a:off x="2757962" y="3453457"/>
                <a:ext cx="1184363" cy="404983"/>
              </a:xfrm>
              <a:prstGeom prst="rect">
                <a:avLst/>
              </a:prstGeom>
              <a:blipFill>
                <a:blip r:embed="rId4"/>
                <a:stretch>
                  <a:fillRect b="-9091"/>
                </a:stretch>
              </a:blipFill>
            </p:spPr>
            <p:txBody>
              <a:bodyPr/>
              <a:lstStyle/>
              <a:p>
                <a:r>
                  <a:rPr lang="en-MY">
                    <a:noFill/>
                  </a:rPr>
                  <a:t> </a:t>
                </a:r>
              </a:p>
            </p:txBody>
          </p:sp>
        </mc:Fallback>
      </mc:AlternateContent>
      <p:cxnSp>
        <p:nvCxnSpPr>
          <p:cNvPr id="44" name="Straight Connector 43">
            <a:extLst>
              <a:ext uri="{FF2B5EF4-FFF2-40B4-BE49-F238E27FC236}">
                <a16:creationId xmlns:a16="http://schemas.microsoft.com/office/drawing/2014/main" id="{CED344BE-E9F1-40DD-B429-536BC44265F9}"/>
              </a:ext>
            </a:extLst>
          </p:cNvPr>
          <p:cNvCxnSpPr>
            <a:cxnSpLocks/>
          </p:cNvCxnSpPr>
          <p:nvPr/>
        </p:nvCxnSpPr>
        <p:spPr>
          <a:xfrm>
            <a:off x="3430117" y="4031298"/>
            <a:ext cx="0" cy="956001"/>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xmlns:a14="http://schemas.microsoft.com/office/drawing/2010/main">
        <mc:Choice Requires="a14">
          <p:sp>
            <p:nvSpPr>
              <p:cNvPr id="47" name="Rectangle 46">
                <a:extLst>
                  <a:ext uri="{FF2B5EF4-FFF2-40B4-BE49-F238E27FC236}">
                    <a16:creationId xmlns:a16="http://schemas.microsoft.com/office/drawing/2014/main" id="{837FE4B0-F51F-41E4-BF8F-C6E5067104DB}"/>
                  </a:ext>
                </a:extLst>
              </p:cNvPr>
              <p:cNvSpPr/>
              <p:nvPr/>
            </p:nvSpPr>
            <p:spPr>
              <a:xfrm>
                <a:off x="3274223" y="4963247"/>
                <a:ext cx="85876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ctrlPr>
                            <a:rPr lang="en-MY" i="1" smtClean="0">
                              <a:latin typeface="Cambria Math" panose="02040503050406030204" pitchFamily="18" charset="0"/>
                            </a:rPr>
                          </m:ctrlPr>
                        </m:dPr>
                        <m:e>
                          <m:r>
                            <m:rPr>
                              <m:sty m:val="p"/>
                            </m:rPr>
                            <a:rPr lang="en-MY" b="0" i="0" smtClean="0">
                              <a:latin typeface="Cambria Math" panose="02040503050406030204" pitchFamily="18" charset="0"/>
                            </a:rPr>
                            <m:t>c</m:t>
                          </m:r>
                          <m:r>
                            <a:rPr lang="en-MY" i="0">
                              <a:latin typeface="Cambria Math" panose="02040503050406030204" pitchFamily="18" charset="0"/>
                            </a:rPr>
                            <m:t> , </m:t>
                          </m:r>
                          <m:r>
                            <a:rPr lang="en-MY" i="1" smtClean="0">
                              <a:latin typeface="Cambria Math" panose="02040503050406030204" pitchFamily="18" charset="0"/>
                            </a:rPr>
                            <m:t>0</m:t>
                          </m:r>
                        </m:e>
                      </m:d>
                    </m:oMath>
                  </m:oMathPara>
                </a14:m>
                <a:endParaRPr lang="en-MY" dirty="0"/>
              </a:p>
            </p:txBody>
          </p:sp>
        </mc:Choice>
        <mc:Fallback xmlns="">
          <p:sp>
            <p:nvSpPr>
              <p:cNvPr id="47" name="Rectangle 46">
                <a:extLst>
                  <a:ext uri="{FF2B5EF4-FFF2-40B4-BE49-F238E27FC236}">
                    <a16:creationId xmlns:a16="http://schemas.microsoft.com/office/drawing/2014/main" id="{837FE4B0-F51F-41E4-BF8F-C6E5067104DB}"/>
                  </a:ext>
                </a:extLst>
              </p:cNvPr>
              <p:cNvSpPr>
                <a:spLocks noRot="1" noChangeAspect="1" noMove="1" noResize="1" noEditPoints="1" noAdjustHandles="1" noChangeArrowheads="1" noChangeShapeType="1" noTextEdit="1"/>
              </p:cNvSpPr>
              <p:nvPr/>
            </p:nvSpPr>
            <p:spPr>
              <a:xfrm>
                <a:off x="3274223" y="4963247"/>
                <a:ext cx="858761" cy="369332"/>
              </a:xfrm>
              <a:prstGeom prst="rect">
                <a:avLst/>
              </a:prstGeom>
              <a:blipFill>
                <a:blip r:embed="rId5"/>
                <a:stretch>
                  <a:fillRect/>
                </a:stretch>
              </a:blipFill>
            </p:spPr>
            <p:txBody>
              <a:bodyPr/>
              <a:lstStyle/>
              <a:p>
                <a:r>
                  <a:rPr lang="en-MY">
                    <a:noFill/>
                  </a:rPr>
                  <a:t> </a:t>
                </a:r>
              </a:p>
            </p:txBody>
          </p:sp>
        </mc:Fallback>
      </mc:AlternateContent>
      <mc:AlternateContent xmlns:mc="http://schemas.openxmlformats.org/markup-compatibility/2006" xmlns:a14="http://schemas.microsoft.com/office/drawing/2010/main">
        <mc:Choice Requires="a14">
          <p:sp>
            <p:nvSpPr>
              <p:cNvPr id="48" name="Rectangle 47">
                <a:extLst>
                  <a:ext uri="{FF2B5EF4-FFF2-40B4-BE49-F238E27FC236}">
                    <a16:creationId xmlns:a16="http://schemas.microsoft.com/office/drawing/2014/main" id="{10C38E69-7757-4D9D-ACE9-0FE0BF4FE086}"/>
                  </a:ext>
                </a:extLst>
              </p:cNvPr>
              <p:cNvSpPr/>
              <p:nvPr/>
            </p:nvSpPr>
            <p:spPr>
              <a:xfrm>
                <a:off x="1520840" y="2204864"/>
                <a:ext cx="1004724" cy="646331"/>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MY" i="1">
                          <a:latin typeface="Cambria Math" panose="02040503050406030204" pitchFamily="18" charset="0"/>
                        </a:rPr>
                        <m:t>𝑓</m:t>
                      </m:r>
                      <m:r>
                        <a:rPr lang="en-MY" i="1">
                          <a:latin typeface="Cambria Math" panose="02040503050406030204" pitchFamily="18" charset="0"/>
                        </a:rPr>
                        <m:t>(</m:t>
                      </m:r>
                      <m:r>
                        <a:rPr lang="en-MY" i="1">
                          <a:latin typeface="Cambria Math" panose="02040503050406030204" pitchFamily="18" charset="0"/>
                        </a:rPr>
                        <m:t>𝑥</m:t>
                      </m:r>
                      <m:r>
                        <a:rPr lang="en-MY" i="1">
                          <a:latin typeface="Cambria Math" panose="02040503050406030204" pitchFamily="18" charset="0"/>
                        </a:rPr>
                        <m:t>)</m:t>
                      </m:r>
                    </m:oMath>
                  </m:oMathPara>
                </a14:m>
                <a:endParaRPr lang="en-MY" dirty="0"/>
              </a:p>
              <a:p>
                <a:endParaRPr lang="en-MY" dirty="0"/>
              </a:p>
            </p:txBody>
          </p:sp>
        </mc:Choice>
        <mc:Fallback xmlns="">
          <p:sp>
            <p:nvSpPr>
              <p:cNvPr id="48" name="Rectangle 47">
                <a:extLst>
                  <a:ext uri="{FF2B5EF4-FFF2-40B4-BE49-F238E27FC236}">
                    <a16:creationId xmlns:a16="http://schemas.microsoft.com/office/drawing/2014/main" id="{10C38E69-7757-4D9D-ACE9-0FE0BF4FE086}"/>
                  </a:ext>
                </a:extLst>
              </p:cNvPr>
              <p:cNvSpPr>
                <a:spLocks noRot="1" noChangeAspect="1" noMove="1" noResize="1" noEditPoints="1" noAdjustHandles="1" noChangeArrowheads="1" noChangeShapeType="1" noTextEdit="1"/>
              </p:cNvSpPr>
              <p:nvPr/>
            </p:nvSpPr>
            <p:spPr>
              <a:xfrm>
                <a:off x="1520840" y="2204864"/>
                <a:ext cx="1004724" cy="646331"/>
              </a:xfrm>
              <a:prstGeom prst="rect">
                <a:avLst/>
              </a:prstGeom>
              <a:blipFill>
                <a:blip r:embed="rId6"/>
                <a:stretch>
                  <a:fillRect/>
                </a:stretch>
              </a:blipFill>
            </p:spPr>
            <p:txBody>
              <a:bodyPr/>
              <a:lstStyle/>
              <a:p>
                <a:r>
                  <a:rPr lang="en-MY">
                    <a:noFill/>
                  </a:rPr>
                  <a:t> </a:t>
                </a:r>
              </a:p>
            </p:txBody>
          </p:sp>
        </mc:Fallback>
      </mc:AlternateContent>
      <mc:AlternateContent xmlns:mc="http://schemas.openxmlformats.org/markup-compatibility/2006" xmlns:a14="http://schemas.microsoft.com/office/drawing/2010/main">
        <mc:Choice Requires="a14">
          <p:sp>
            <p:nvSpPr>
              <p:cNvPr id="49" name="Rectangle 48">
                <a:extLst>
                  <a:ext uri="{FF2B5EF4-FFF2-40B4-BE49-F238E27FC236}">
                    <a16:creationId xmlns:a16="http://schemas.microsoft.com/office/drawing/2014/main" id="{B9A81014-9D93-4C31-912E-7CD747FBE391}"/>
                  </a:ext>
                </a:extLst>
              </p:cNvPr>
              <p:cNvSpPr/>
              <p:nvPr/>
            </p:nvSpPr>
            <p:spPr>
              <a:xfrm>
                <a:off x="6023951" y="4761982"/>
                <a:ext cx="430502"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MY" b="0" i="1" smtClean="0">
                          <a:latin typeface="Cambria Math" panose="02040503050406030204" pitchFamily="18" charset="0"/>
                        </a:rPr>
                        <m:t>𝑥</m:t>
                      </m:r>
                    </m:oMath>
                  </m:oMathPara>
                </a14:m>
                <a:endParaRPr lang="en-MY" dirty="0"/>
              </a:p>
            </p:txBody>
          </p:sp>
        </mc:Choice>
        <mc:Fallback xmlns="">
          <p:sp>
            <p:nvSpPr>
              <p:cNvPr id="49" name="Rectangle 48">
                <a:extLst>
                  <a:ext uri="{FF2B5EF4-FFF2-40B4-BE49-F238E27FC236}">
                    <a16:creationId xmlns:a16="http://schemas.microsoft.com/office/drawing/2014/main" id="{B9A81014-9D93-4C31-912E-7CD747FBE391}"/>
                  </a:ext>
                </a:extLst>
              </p:cNvPr>
              <p:cNvSpPr>
                <a:spLocks noRot="1" noChangeAspect="1" noMove="1" noResize="1" noEditPoints="1" noAdjustHandles="1" noChangeArrowheads="1" noChangeShapeType="1" noTextEdit="1"/>
              </p:cNvSpPr>
              <p:nvPr/>
            </p:nvSpPr>
            <p:spPr>
              <a:xfrm>
                <a:off x="6023951" y="4761982"/>
                <a:ext cx="430502" cy="369332"/>
              </a:xfrm>
              <a:prstGeom prst="rect">
                <a:avLst/>
              </a:prstGeom>
              <a:blipFill>
                <a:blip r:embed="rId7"/>
                <a:stretch>
                  <a:fillRect/>
                </a:stretch>
              </a:blipFill>
            </p:spPr>
            <p:txBody>
              <a:bodyPr/>
              <a:lstStyle/>
              <a:p>
                <a:r>
                  <a:rPr lang="en-MY">
                    <a:noFill/>
                  </a:rPr>
                  <a:t> </a:t>
                </a:r>
              </a:p>
            </p:txBody>
          </p:sp>
        </mc:Fallback>
      </mc:AlternateContent>
      <mc:AlternateContent xmlns:mc="http://schemas.openxmlformats.org/markup-compatibility/2006" xmlns:a14="http://schemas.microsoft.com/office/drawing/2010/main">
        <mc:Choice Requires="a14">
          <p:sp>
            <p:nvSpPr>
              <p:cNvPr id="50" name="Rectangle 49">
                <a:extLst>
                  <a:ext uri="{FF2B5EF4-FFF2-40B4-BE49-F238E27FC236}">
                    <a16:creationId xmlns:a16="http://schemas.microsoft.com/office/drawing/2014/main" id="{CBC6678B-C565-442C-BC28-65CD8CD14E5F}"/>
                  </a:ext>
                </a:extLst>
              </p:cNvPr>
              <p:cNvSpPr/>
              <p:nvPr/>
            </p:nvSpPr>
            <p:spPr>
              <a:xfrm>
                <a:off x="1667467" y="4922512"/>
                <a:ext cx="428322"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MY" b="0" i="1" smtClean="0">
                          <a:latin typeface="Cambria Math" panose="02040503050406030204" pitchFamily="18" charset="0"/>
                        </a:rPr>
                        <m:t>0</m:t>
                      </m:r>
                    </m:oMath>
                  </m:oMathPara>
                </a14:m>
                <a:endParaRPr lang="en-MY" dirty="0"/>
              </a:p>
            </p:txBody>
          </p:sp>
        </mc:Choice>
        <mc:Fallback xmlns="">
          <p:sp>
            <p:nvSpPr>
              <p:cNvPr id="50" name="Rectangle 49">
                <a:extLst>
                  <a:ext uri="{FF2B5EF4-FFF2-40B4-BE49-F238E27FC236}">
                    <a16:creationId xmlns:a16="http://schemas.microsoft.com/office/drawing/2014/main" id="{CBC6678B-C565-442C-BC28-65CD8CD14E5F}"/>
                  </a:ext>
                </a:extLst>
              </p:cNvPr>
              <p:cNvSpPr>
                <a:spLocks noRot="1" noChangeAspect="1" noMove="1" noResize="1" noEditPoints="1" noAdjustHandles="1" noChangeArrowheads="1" noChangeShapeType="1" noTextEdit="1"/>
              </p:cNvSpPr>
              <p:nvPr/>
            </p:nvSpPr>
            <p:spPr>
              <a:xfrm>
                <a:off x="1667467" y="4922512"/>
                <a:ext cx="428322" cy="369332"/>
              </a:xfrm>
              <a:prstGeom prst="rect">
                <a:avLst/>
              </a:prstGeom>
              <a:blipFill>
                <a:blip r:embed="rId8"/>
                <a:stretch>
                  <a:fillRect/>
                </a:stretch>
              </a:blipFill>
            </p:spPr>
            <p:txBody>
              <a:bodyPr/>
              <a:lstStyle/>
              <a:p>
                <a:r>
                  <a:rPr lang="en-MY">
                    <a:noFill/>
                  </a:rPr>
                  <a:t> </a:t>
                </a:r>
              </a:p>
            </p:txBody>
          </p:sp>
        </mc:Fallback>
      </mc:AlternateContent>
      <p:sp>
        <p:nvSpPr>
          <p:cNvPr id="51" name="Oval 50">
            <a:extLst>
              <a:ext uri="{FF2B5EF4-FFF2-40B4-BE49-F238E27FC236}">
                <a16:creationId xmlns:a16="http://schemas.microsoft.com/office/drawing/2014/main" id="{A48B06F0-6F3A-4B35-AA78-95AA5833CE69}"/>
              </a:ext>
            </a:extLst>
          </p:cNvPr>
          <p:cNvSpPr/>
          <p:nvPr/>
        </p:nvSpPr>
        <p:spPr>
          <a:xfrm flipH="1">
            <a:off x="5264935" y="3475700"/>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MY"/>
          </a:p>
        </p:txBody>
      </p:sp>
      <p:sp>
        <p:nvSpPr>
          <p:cNvPr id="52" name="Oval 51">
            <a:extLst>
              <a:ext uri="{FF2B5EF4-FFF2-40B4-BE49-F238E27FC236}">
                <a16:creationId xmlns:a16="http://schemas.microsoft.com/office/drawing/2014/main" id="{80C1A143-13D5-4AD7-87AE-12B498D11D08}"/>
              </a:ext>
            </a:extLst>
          </p:cNvPr>
          <p:cNvSpPr/>
          <p:nvPr/>
        </p:nvSpPr>
        <p:spPr>
          <a:xfrm flipH="1">
            <a:off x="2566021" y="5661659"/>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MY"/>
          </a:p>
        </p:txBody>
      </p:sp>
      <mc:AlternateContent xmlns:mc="http://schemas.openxmlformats.org/markup-compatibility/2006" xmlns:a14="http://schemas.microsoft.com/office/drawing/2010/main">
        <mc:Choice Requires="a14">
          <p:sp>
            <p:nvSpPr>
              <p:cNvPr id="53" name="TextBox 52">
                <a:extLst>
                  <a:ext uri="{FF2B5EF4-FFF2-40B4-BE49-F238E27FC236}">
                    <a16:creationId xmlns:a16="http://schemas.microsoft.com/office/drawing/2014/main" id="{8BF3F8AD-548E-4607-9058-778CF05B1838}"/>
                  </a:ext>
                </a:extLst>
              </p:cNvPr>
              <p:cNvSpPr txBox="1"/>
              <p:nvPr/>
            </p:nvSpPr>
            <p:spPr>
              <a:xfrm>
                <a:off x="6451560" y="768471"/>
                <a:ext cx="5319084" cy="1165960"/>
              </a:xfrm>
              <a:prstGeom prst="rect">
                <a:avLst/>
              </a:prstGeom>
              <a:noFill/>
              <a:ln>
                <a:solidFill>
                  <a:schemeClr val="tx1"/>
                </a:solidFill>
              </a:ln>
            </p:spPr>
            <p:txBody>
              <a:bodyPr wrap="square" rtlCol="0">
                <a:spAutoFit/>
              </a:bodyPr>
              <a:lstStyle/>
              <a:p>
                <a:pPr algn="ctr"/>
                <a:r>
                  <a:rPr lang="en-MY" dirty="0"/>
                  <a:t>Gradient of Line Is Given By</a:t>
                </a:r>
                <a:br>
                  <a:rPr lang="en-MY" dirty="0"/>
                </a:br>
                <a14:m>
                  <m:oMathPara xmlns:m="http://schemas.openxmlformats.org/officeDocument/2006/math">
                    <m:oMathParaPr>
                      <m:jc m:val="center"/>
                    </m:oMathParaPr>
                    <m:oMath xmlns:m="http://schemas.openxmlformats.org/officeDocument/2006/math">
                      <m:r>
                        <a:rPr lang="en-MY" i="1">
                          <a:latin typeface="Cambria Math" panose="02040503050406030204" pitchFamily="18" charset="0"/>
                        </a:rPr>
                        <m:t>𝑚</m:t>
                      </m:r>
                      <m:r>
                        <a:rPr lang="en-MY" i="1">
                          <a:latin typeface="Cambria Math" panose="02040503050406030204" pitchFamily="18" charset="0"/>
                        </a:rPr>
                        <m:t>= </m:t>
                      </m:r>
                      <m:f>
                        <m:fPr>
                          <m:ctrlPr>
                            <a:rPr lang="en-MY" i="1">
                              <a:latin typeface="Cambria Math" panose="02040503050406030204" pitchFamily="18" charset="0"/>
                            </a:rPr>
                          </m:ctrlPr>
                        </m:fPr>
                        <m:num>
                          <m:sSub>
                            <m:sSubPr>
                              <m:ctrlPr>
                                <a:rPr lang="en-MY" i="1">
                                  <a:latin typeface="Cambria Math" panose="02040503050406030204" pitchFamily="18" charset="0"/>
                                </a:rPr>
                              </m:ctrlPr>
                            </m:sSubPr>
                            <m:e>
                              <m:r>
                                <a:rPr lang="en-MY" i="1">
                                  <a:latin typeface="Cambria Math" panose="02040503050406030204" pitchFamily="18" charset="0"/>
                                </a:rPr>
                                <m:t>𝑦</m:t>
                              </m:r>
                            </m:e>
                            <m:sub>
                              <m:r>
                                <a:rPr lang="en-MY" i="1">
                                  <a:latin typeface="Cambria Math" panose="02040503050406030204" pitchFamily="18" charset="0"/>
                                </a:rPr>
                                <m:t>2</m:t>
                              </m:r>
                            </m:sub>
                          </m:sSub>
                          <m:r>
                            <a:rPr lang="en-MY" i="1">
                              <a:latin typeface="Cambria Math" panose="02040503050406030204" pitchFamily="18" charset="0"/>
                            </a:rPr>
                            <m:t>−</m:t>
                          </m:r>
                          <m:sSub>
                            <m:sSubPr>
                              <m:ctrlPr>
                                <a:rPr lang="en-MY" i="1">
                                  <a:latin typeface="Cambria Math" panose="02040503050406030204" pitchFamily="18" charset="0"/>
                                </a:rPr>
                              </m:ctrlPr>
                            </m:sSubPr>
                            <m:e>
                              <m:r>
                                <a:rPr lang="en-MY" i="1">
                                  <a:latin typeface="Cambria Math" panose="02040503050406030204" pitchFamily="18" charset="0"/>
                                </a:rPr>
                                <m:t>𝑦</m:t>
                              </m:r>
                            </m:e>
                            <m:sub>
                              <m:r>
                                <a:rPr lang="en-MY" i="1">
                                  <a:latin typeface="Cambria Math" panose="02040503050406030204" pitchFamily="18" charset="0"/>
                                </a:rPr>
                                <m:t>1</m:t>
                              </m:r>
                            </m:sub>
                          </m:sSub>
                        </m:num>
                        <m:den>
                          <m:sSub>
                            <m:sSubPr>
                              <m:ctrlPr>
                                <a:rPr lang="en-MY" i="1">
                                  <a:latin typeface="Cambria Math" panose="02040503050406030204" pitchFamily="18" charset="0"/>
                                </a:rPr>
                              </m:ctrlPr>
                            </m:sSubPr>
                            <m:e>
                              <m:r>
                                <a:rPr lang="en-MY" i="1">
                                  <a:latin typeface="Cambria Math" panose="02040503050406030204" pitchFamily="18" charset="0"/>
                                </a:rPr>
                                <m:t>𝑥</m:t>
                              </m:r>
                            </m:e>
                            <m:sub>
                              <m:r>
                                <a:rPr lang="en-MY" i="1">
                                  <a:latin typeface="Cambria Math" panose="02040503050406030204" pitchFamily="18" charset="0"/>
                                </a:rPr>
                                <m:t>2</m:t>
                              </m:r>
                            </m:sub>
                          </m:sSub>
                          <m:r>
                            <a:rPr lang="en-MY" i="1">
                              <a:latin typeface="Cambria Math" panose="02040503050406030204" pitchFamily="18" charset="0"/>
                            </a:rPr>
                            <m:t>−</m:t>
                          </m:r>
                          <m:sSub>
                            <m:sSubPr>
                              <m:ctrlPr>
                                <a:rPr lang="en-MY" i="1">
                                  <a:latin typeface="Cambria Math" panose="02040503050406030204" pitchFamily="18" charset="0"/>
                                </a:rPr>
                              </m:ctrlPr>
                            </m:sSubPr>
                            <m:e>
                              <m:r>
                                <a:rPr lang="en-MY" i="1">
                                  <a:latin typeface="Cambria Math" panose="02040503050406030204" pitchFamily="18" charset="0"/>
                                </a:rPr>
                                <m:t>𝑥</m:t>
                              </m:r>
                            </m:e>
                            <m:sub>
                              <m:r>
                                <a:rPr lang="en-MY" i="1">
                                  <a:latin typeface="Cambria Math" panose="02040503050406030204" pitchFamily="18" charset="0"/>
                                </a:rPr>
                                <m:t>1</m:t>
                              </m:r>
                            </m:sub>
                          </m:sSub>
                        </m:den>
                      </m:f>
                    </m:oMath>
                  </m:oMathPara>
                </a14:m>
                <a:endParaRPr lang="en-MY" dirty="0"/>
              </a:p>
              <a:p>
                <a:endParaRPr lang="en-MY" dirty="0"/>
              </a:p>
            </p:txBody>
          </p:sp>
        </mc:Choice>
        <mc:Fallback xmlns="">
          <p:sp>
            <p:nvSpPr>
              <p:cNvPr id="53" name="TextBox 52">
                <a:extLst>
                  <a:ext uri="{FF2B5EF4-FFF2-40B4-BE49-F238E27FC236}">
                    <a16:creationId xmlns:a16="http://schemas.microsoft.com/office/drawing/2014/main" id="{8BF3F8AD-548E-4607-9058-778CF05B1838}"/>
                  </a:ext>
                </a:extLst>
              </p:cNvPr>
              <p:cNvSpPr txBox="1">
                <a:spLocks noRot="1" noChangeAspect="1" noMove="1" noResize="1" noEditPoints="1" noAdjustHandles="1" noChangeArrowheads="1" noChangeShapeType="1" noTextEdit="1"/>
              </p:cNvSpPr>
              <p:nvPr/>
            </p:nvSpPr>
            <p:spPr>
              <a:xfrm>
                <a:off x="6451560" y="768471"/>
                <a:ext cx="5319084" cy="1165960"/>
              </a:xfrm>
              <a:prstGeom prst="rect">
                <a:avLst/>
              </a:prstGeom>
              <a:blipFill>
                <a:blip r:embed="rId9"/>
                <a:stretch>
                  <a:fillRect t="-2591"/>
                </a:stretch>
              </a:blipFill>
              <a:ln>
                <a:solidFill>
                  <a:schemeClr val="tx1"/>
                </a:solidFill>
              </a:ln>
            </p:spPr>
            <p:txBody>
              <a:bodyPr/>
              <a:lstStyle/>
              <a:p>
                <a:r>
                  <a:rPr lang="en-MY">
                    <a:noFill/>
                  </a:rPr>
                  <a:t> </a:t>
                </a:r>
              </a:p>
            </p:txBody>
          </p:sp>
        </mc:Fallback>
      </mc:AlternateContent>
      <mc:AlternateContent xmlns:mc="http://schemas.openxmlformats.org/markup-compatibility/2006" xmlns:a14="http://schemas.microsoft.com/office/drawing/2010/main">
        <mc:Choice Requires="a14">
          <p:sp>
            <p:nvSpPr>
              <p:cNvPr id="54" name="Rectangle 53">
                <a:extLst>
                  <a:ext uri="{FF2B5EF4-FFF2-40B4-BE49-F238E27FC236}">
                    <a16:creationId xmlns:a16="http://schemas.microsoft.com/office/drawing/2014/main" id="{7E0D797D-1EE8-4051-AB29-3154D5E03D46}"/>
                  </a:ext>
                </a:extLst>
              </p:cNvPr>
              <p:cNvSpPr/>
              <p:nvPr/>
            </p:nvSpPr>
            <p:spPr>
              <a:xfrm>
                <a:off x="6451560" y="2119244"/>
                <a:ext cx="2176492" cy="1183850"/>
              </a:xfrm>
              <a:prstGeom prst="rect">
                <a:avLst/>
              </a:prstGeom>
              <a:ln>
                <a:solidFill>
                  <a:schemeClr val="tx1"/>
                </a:solidFill>
              </a:ln>
            </p:spPr>
            <p:txBody>
              <a:bodyPr wrap="square">
                <a:spAutoFit/>
              </a:bodyPr>
              <a:lstStyle/>
              <a:p>
                <a:pPr algn="ctr"/>
                <a14:m>
                  <m:oMathPara xmlns:m="http://schemas.openxmlformats.org/officeDocument/2006/math">
                    <m:oMathParaPr>
                      <m:jc m:val="center"/>
                    </m:oMathParaPr>
                    <m:oMath xmlns:m="http://schemas.openxmlformats.org/officeDocument/2006/math">
                      <m:r>
                        <a:rPr lang="en-MY" i="1" smtClean="0">
                          <a:latin typeface="Cambria Math" panose="02040503050406030204" pitchFamily="18" charset="0"/>
                        </a:rPr>
                        <m:t>𝐸𝑞𝑢𝑎𝑡𝑖𝑜𝑛</m:t>
                      </m:r>
                      <m:r>
                        <a:rPr lang="en-MY" i="0">
                          <a:latin typeface="Cambria Math" panose="02040503050406030204" pitchFamily="18" charset="0"/>
                        </a:rPr>
                        <m:t> 1</m:t>
                      </m:r>
                    </m:oMath>
                  </m:oMathPara>
                </a14:m>
                <a:br>
                  <a:rPr lang="en-MY" i="0" dirty="0">
                    <a:latin typeface="Cambria Math" panose="02040503050406030204" pitchFamily="18" charset="0"/>
                  </a:rPr>
                </a:br>
                <a:br>
                  <a:rPr lang="en-MY" i="0" dirty="0">
                    <a:latin typeface="Cambria Math" panose="02040503050406030204" pitchFamily="18" charset="0"/>
                  </a:rPr>
                </a:br>
                <a14:m>
                  <m:oMathPara xmlns:m="http://schemas.openxmlformats.org/officeDocument/2006/math">
                    <m:oMathParaPr>
                      <m:jc m:val="center"/>
                    </m:oMathParaPr>
                    <m:oMath xmlns:m="http://schemas.openxmlformats.org/officeDocument/2006/math">
                      <m:r>
                        <a:rPr lang="en-MY" i="1">
                          <a:latin typeface="Cambria Math" panose="02040503050406030204" pitchFamily="18" charset="0"/>
                        </a:rPr>
                        <m:t>𝑚</m:t>
                      </m:r>
                      <m:r>
                        <a:rPr lang="en-MY" i="0">
                          <a:latin typeface="Cambria Math" panose="02040503050406030204" pitchFamily="18" charset="0"/>
                        </a:rPr>
                        <m:t>=</m:t>
                      </m:r>
                      <m:f>
                        <m:fPr>
                          <m:ctrlPr>
                            <a:rPr lang="en-MY" i="1">
                              <a:latin typeface="Cambria Math" panose="02040503050406030204" pitchFamily="18" charset="0"/>
                            </a:rPr>
                          </m:ctrlPr>
                        </m:fPr>
                        <m:num>
                          <m:r>
                            <a:rPr lang="en-MY" i="1">
                              <a:latin typeface="Cambria Math" panose="02040503050406030204" pitchFamily="18" charset="0"/>
                            </a:rPr>
                            <m:t>𝑓</m:t>
                          </m:r>
                          <m:d>
                            <m:dPr>
                              <m:ctrlPr>
                                <a:rPr lang="en-MY" i="1">
                                  <a:latin typeface="Cambria Math" panose="02040503050406030204" pitchFamily="18" charset="0"/>
                                </a:rPr>
                              </m:ctrlPr>
                            </m:dPr>
                            <m:e>
                              <m:r>
                                <a:rPr lang="en-MY" i="1">
                                  <a:latin typeface="Cambria Math" panose="02040503050406030204" pitchFamily="18" charset="0"/>
                                </a:rPr>
                                <m:t>𝑏</m:t>
                              </m:r>
                            </m:e>
                          </m:d>
                          <m:r>
                            <a:rPr lang="en-MY" i="0">
                              <a:latin typeface="Cambria Math" panose="02040503050406030204" pitchFamily="18" charset="0"/>
                            </a:rPr>
                            <m:t>−</m:t>
                          </m:r>
                          <m:r>
                            <a:rPr lang="en-MY" i="1">
                              <a:latin typeface="Cambria Math" panose="02040503050406030204" pitchFamily="18" charset="0"/>
                            </a:rPr>
                            <m:t>𝑓</m:t>
                          </m:r>
                          <m:d>
                            <m:dPr>
                              <m:ctrlPr>
                                <a:rPr lang="en-MY" i="1">
                                  <a:latin typeface="Cambria Math" panose="02040503050406030204" pitchFamily="18" charset="0"/>
                                </a:rPr>
                              </m:ctrlPr>
                            </m:dPr>
                            <m:e>
                              <m:r>
                                <a:rPr lang="en-MY" i="1">
                                  <a:latin typeface="Cambria Math" panose="02040503050406030204" pitchFamily="18" charset="0"/>
                                </a:rPr>
                                <m:t>𝑎</m:t>
                              </m:r>
                            </m:e>
                          </m:d>
                        </m:num>
                        <m:den>
                          <m:r>
                            <a:rPr lang="en-MY" i="1">
                              <a:latin typeface="Cambria Math" panose="02040503050406030204" pitchFamily="18" charset="0"/>
                            </a:rPr>
                            <m:t>𝑏</m:t>
                          </m:r>
                          <m:r>
                            <a:rPr lang="en-MY" i="0">
                              <a:latin typeface="Cambria Math" panose="02040503050406030204" pitchFamily="18" charset="0"/>
                            </a:rPr>
                            <m:t>−</m:t>
                          </m:r>
                          <m:r>
                            <a:rPr lang="en-MY" i="1">
                              <a:latin typeface="Cambria Math" panose="02040503050406030204" pitchFamily="18" charset="0"/>
                            </a:rPr>
                            <m:t>𝑎</m:t>
                          </m:r>
                        </m:den>
                      </m:f>
                    </m:oMath>
                  </m:oMathPara>
                </a14:m>
                <a:endParaRPr lang="en-MY" dirty="0"/>
              </a:p>
            </p:txBody>
          </p:sp>
        </mc:Choice>
        <mc:Fallback xmlns="">
          <p:sp>
            <p:nvSpPr>
              <p:cNvPr id="54" name="Rectangle 53">
                <a:extLst>
                  <a:ext uri="{FF2B5EF4-FFF2-40B4-BE49-F238E27FC236}">
                    <a16:creationId xmlns:a16="http://schemas.microsoft.com/office/drawing/2014/main" id="{7E0D797D-1EE8-4051-AB29-3154D5E03D46}"/>
                  </a:ext>
                </a:extLst>
              </p:cNvPr>
              <p:cNvSpPr>
                <a:spLocks noRot="1" noChangeAspect="1" noMove="1" noResize="1" noEditPoints="1" noAdjustHandles="1" noChangeArrowheads="1" noChangeShapeType="1" noTextEdit="1"/>
              </p:cNvSpPr>
              <p:nvPr/>
            </p:nvSpPr>
            <p:spPr>
              <a:xfrm>
                <a:off x="6451560" y="2119244"/>
                <a:ext cx="2176492" cy="1183850"/>
              </a:xfrm>
              <a:prstGeom prst="rect">
                <a:avLst/>
              </a:prstGeom>
              <a:blipFill>
                <a:blip r:embed="rId10"/>
                <a:stretch>
                  <a:fillRect/>
                </a:stretch>
              </a:blipFill>
              <a:ln>
                <a:solidFill>
                  <a:schemeClr val="tx1"/>
                </a:solidFill>
              </a:ln>
            </p:spPr>
            <p:txBody>
              <a:bodyPr/>
              <a:lstStyle/>
              <a:p>
                <a:r>
                  <a:rPr lang="en-MY">
                    <a:noFill/>
                  </a:rPr>
                  <a:t> </a:t>
                </a:r>
              </a:p>
            </p:txBody>
          </p:sp>
        </mc:Fallback>
      </mc:AlternateContent>
      <mc:AlternateContent xmlns:mc="http://schemas.openxmlformats.org/markup-compatibility/2006" xmlns:a14="http://schemas.microsoft.com/office/drawing/2010/main">
        <mc:Choice Requires="a14">
          <p:sp>
            <p:nvSpPr>
              <p:cNvPr id="55" name="Rectangle 54">
                <a:extLst>
                  <a:ext uri="{FF2B5EF4-FFF2-40B4-BE49-F238E27FC236}">
                    <a16:creationId xmlns:a16="http://schemas.microsoft.com/office/drawing/2014/main" id="{7FAB6CB8-DC99-4EEA-BBCB-4F1A7D5E67D8}"/>
                  </a:ext>
                </a:extLst>
              </p:cNvPr>
              <p:cNvSpPr/>
              <p:nvPr/>
            </p:nvSpPr>
            <p:spPr>
              <a:xfrm>
                <a:off x="9620263" y="2115450"/>
                <a:ext cx="2143215" cy="1173976"/>
              </a:xfrm>
              <a:prstGeom prst="rect">
                <a:avLst/>
              </a:prstGeom>
              <a:ln>
                <a:solidFill>
                  <a:schemeClr val="tx1"/>
                </a:solidFill>
              </a:ln>
            </p:spPr>
            <p:txBody>
              <a:bodyPr wrap="square">
                <a:spAutoFit/>
              </a:bodyPr>
              <a:lstStyle/>
              <a:p>
                <a:pPr algn="ctr"/>
                <a14:m>
                  <m:oMathPara xmlns:m="http://schemas.openxmlformats.org/officeDocument/2006/math">
                    <m:oMathParaPr>
                      <m:jc m:val="centerGroup"/>
                    </m:oMathParaPr>
                    <m:oMath xmlns:m="http://schemas.openxmlformats.org/officeDocument/2006/math">
                      <m:r>
                        <a:rPr lang="en-MY" i="1" smtClean="0">
                          <a:latin typeface="Cambria Math" panose="02040503050406030204" pitchFamily="18" charset="0"/>
                        </a:rPr>
                        <m:t>𝐸𝑞𝑢𝑎𝑡𝑖𝑜𝑛</m:t>
                      </m:r>
                      <m:r>
                        <a:rPr lang="en-MY" i="0">
                          <a:latin typeface="Cambria Math" panose="02040503050406030204" pitchFamily="18" charset="0"/>
                        </a:rPr>
                        <m:t> </m:t>
                      </m:r>
                      <m:r>
                        <a:rPr lang="en-MY" b="0" i="0" smtClean="0">
                          <a:latin typeface="Cambria Math" panose="02040503050406030204" pitchFamily="18" charset="0"/>
                        </a:rPr>
                        <m:t>2</m:t>
                      </m:r>
                    </m:oMath>
                  </m:oMathPara>
                </a14:m>
                <a:br>
                  <a:rPr lang="en-MY" i="0" dirty="0">
                    <a:latin typeface="Cambria Math" panose="02040503050406030204" pitchFamily="18" charset="0"/>
                  </a:rPr>
                </a:br>
                <a:br>
                  <a:rPr lang="en-MY" i="0" dirty="0">
                    <a:latin typeface="Cambria Math" panose="02040503050406030204" pitchFamily="18" charset="0"/>
                  </a:rPr>
                </a:br>
                <a14:m>
                  <m:oMathPara xmlns:m="http://schemas.openxmlformats.org/officeDocument/2006/math">
                    <m:oMathParaPr>
                      <m:jc m:val="centerGroup"/>
                    </m:oMathParaPr>
                    <m:oMath xmlns:m="http://schemas.openxmlformats.org/officeDocument/2006/math">
                      <m:r>
                        <a:rPr lang="en-MY" i="1">
                          <a:latin typeface="Cambria Math" panose="02040503050406030204" pitchFamily="18" charset="0"/>
                        </a:rPr>
                        <m:t>𝑚</m:t>
                      </m:r>
                      <m:r>
                        <a:rPr lang="en-MY" i="0">
                          <a:latin typeface="Cambria Math" panose="02040503050406030204" pitchFamily="18" charset="0"/>
                        </a:rPr>
                        <m:t>=</m:t>
                      </m:r>
                      <m:f>
                        <m:fPr>
                          <m:ctrlPr>
                            <a:rPr lang="en-MY" i="1">
                              <a:latin typeface="Cambria Math" panose="02040503050406030204" pitchFamily="18" charset="0"/>
                            </a:rPr>
                          </m:ctrlPr>
                        </m:fPr>
                        <m:num>
                          <m:r>
                            <a:rPr lang="en-MY" b="0" i="1" smtClean="0">
                              <a:latin typeface="Cambria Math" panose="02040503050406030204" pitchFamily="18" charset="0"/>
                            </a:rPr>
                            <m:t>0−</m:t>
                          </m:r>
                          <m:r>
                            <a:rPr lang="en-MY" b="0" i="1" smtClean="0">
                              <a:latin typeface="Cambria Math" panose="02040503050406030204" pitchFamily="18" charset="0"/>
                            </a:rPr>
                            <m:t>𝑓</m:t>
                          </m:r>
                          <m:r>
                            <a:rPr lang="en-MY" b="0" i="1" smtClean="0">
                              <a:latin typeface="Cambria Math" panose="02040503050406030204" pitchFamily="18" charset="0"/>
                            </a:rPr>
                            <m:t>(</m:t>
                          </m:r>
                          <m:r>
                            <a:rPr lang="en-MY" b="0" i="1" smtClean="0">
                              <a:latin typeface="Cambria Math" panose="02040503050406030204" pitchFamily="18" charset="0"/>
                            </a:rPr>
                            <m:t>𝑏</m:t>
                          </m:r>
                          <m:r>
                            <a:rPr lang="en-MY" b="0" i="1" smtClean="0">
                              <a:latin typeface="Cambria Math" panose="02040503050406030204" pitchFamily="18" charset="0"/>
                            </a:rPr>
                            <m:t>)</m:t>
                          </m:r>
                        </m:num>
                        <m:den>
                          <m:r>
                            <a:rPr lang="en-MY" b="0" i="1" smtClean="0">
                              <a:latin typeface="Cambria Math" panose="02040503050406030204" pitchFamily="18" charset="0"/>
                            </a:rPr>
                            <m:t>𝑐</m:t>
                          </m:r>
                          <m:r>
                            <a:rPr lang="en-MY" b="0" i="1" smtClean="0">
                              <a:latin typeface="Cambria Math" panose="02040503050406030204" pitchFamily="18" charset="0"/>
                            </a:rPr>
                            <m:t>−</m:t>
                          </m:r>
                          <m:r>
                            <a:rPr lang="en-MY" b="0" i="1" smtClean="0">
                              <a:latin typeface="Cambria Math" panose="02040503050406030204" pitchFamily="18" charset="0"/>
                            </a:rPr>
                            <m:t>𝑏</m:t>
                          </m:r>
                        </m:den>
                      </m:f>
                    </m:oMath>
                  </m:oMathPara>
                </a14:m>
                <a:endParaRPr lang="en-MY" dirty="0"/>
              </a:p>
            </p:txBody>
          </p:sp>
        </mc:Choice>
        <mc:Fallback xmlns="">
          <p:sp>
            <p:nvSpPr>
              <p:cNvPr id="55" name="Rectangle 54">
                <a:extLst>
                  <a:ext uri="{FF2B5EF4-FFF2-40B4-BE49-F238E27FC236}">
                    <a16:creationId xmlns:a16="http://schemas.microsoft.com/office/drawing/2014/main" id="{7FAB6CB8-DC99-4EEA-BBCB-4F1A7D5E67D8}"/>
                  </a:ext>
                </a:extLst>
              </p:cNvPr>
              <p:cNvSpPr>
                <a:spLocks noRot="1" noChangeAspect="1" noMove="1" noResize="1" noEditPoints="1" noAdjustHandles="1" noChangeArrowheads="1" noChangeShapeType="1" noTextEdit="1"/>
              </p:cNvSpPr>
              <p:nvPr/>
            </p:nvSpPr>
            <p:spPr>
              <a:xfrm>
                <a:off x="9620263" y="2115450"/>
                <a:ext cx="2143215" cy="1173976"/>
              </a:xfrm>
              <a:prstGeom prst="rect">
                <a:avLst/>
              </a:prstGeom>
              <a:blipFill>
                <a:blip r:embed="rId11"/>
                <a:stretch>
                  <a:fillRect/>
                </a:stretch>
              </a:blipFill>
              <a:ln>
                <a:solidFill>
                  <a:schemeClr val="tx1"/>
                </a:solidFill>
              </a:ln>
            </p:spPr>
            <p:txBody>
              <a:bodyPr/>
              <a:lstStyle/>
              <a:p>
                <a:r>
                  <a:rPr lang="en-MY">
                    <a:noFill/>
                  </a:rPr>
                  <a:t> </a:t>
                </a:r>
              </a:p>
            </p:txBody>
          </p:sp>
        </mc:Fallback>
      </mc:AlternateContent>
      <p:sp>
        <p:nvSpPr>
          <p:cNvPr id="57" name="Oval 56">
            <a:extLst>
              <a:ext uri="{FF2B5EF4-FFF2-40B4-BE49-F238E27FC236}">
                <a16:creationId xmlns:a16="http://schemas.microsoft.com/office/drawing/2014/main" id="{13C3E473-D4AC-41BF-94B5-4F6EE703E6EA}"/>
              </a:ext>
            </a:extLst>
          </p:cNvPr>
          <p:cNvSpPr/>
          <p:nvPr/>
        </p:nvSpPr>
        <p:spPr>
          <a:xfrm flipH="1">
            <a:off x="3394388" y="4026263"/>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MY"/>
          </a:p>
        </p:txBody>
      </p:sp>
      <mc:AlternateContent xmlns:mc="http://schemas.openxmlformats.org/markup-compatibility/2006" xmlns:a14="http://schemas.microsoft.com/office/drawing/2010/main">
        <mc:Choice Requires="a14">
          <p:sp>
            <p:nvSpPr>
              <p:cNvPr id="58" name="Rectangle 57">
                <a:extLst>
                  <a:ext uri="{FF2B5EF4-FFF2-40B4-BE49-F238E27FC236}">
                    <a16:creationId xmlns:a16="http://schemas.microsoft.com/office/drawing/2014/main" id="{8FAD99B1-0DFA-4ACE-BB53-596C1F6E1527}"/>
                  </a:ext>
                </a:extLst>
              </p:cNvPr>
              <p:cNvSpPr/>
              <p:nvPr/>
            </p:nvSpPr>
            <p:spPr>
              <a:xfrm>
                <a:off x="6451562" y="3484112"/>
                <a:ext cx="5319084" cy="3265574"/>
              </a:xfrm>
              <a:prstGeom prst="rect">
                <a:avLst/>
              </a:prstGeom>
              <a:ln>
                <a:solidFill>
                  <a:schemeClr val="tx1"/>
                </a:solidFill>
              </a:ln>
            </p:spPr>
            <p:txBody>
              <a:bodyPr wrap="none">
                <a:spAutoFit/>
              </a:bodyPr>
              <a:lstStyle/>
              <a:p>
                <a:pPr algn="ctr"/>
                <a14:m>
                  <m:oMathPara xmlns:m="http://schemas.openxmlformats.org/officeDocument/2006/math">
                    <m:oMathParaPr>
                      <m:jc m:val="centerGroup"/>
                    </m:oMathParaPr>
                    <m:oMath xmlns:m="http://schemas.openxmlformats.org/officeDocument/2006/math">
                      <m:r>
                        <a:rPr lang="en-MY" i="1" smtClean="0">
                          <a:latin typeface="Cambria Math" panose="02040503050406030204" pitchFamily="18" charset="0"/>
                        </a:rPr>
                        <m:t>𝐸𝑞𝑢𝑎𝑡𝑖𝑜𝑛</m:t>
                      </m:r>
                      <m:r>
                        <a:rPr lang="en-MY" i="0">
                          <a:latin typeface="Cambria Math" panose="02040503050406030204" pitchFamily="18" charset="0"/>
                        </a:rPr>
                        <m:t> 1=</m:t>
                      </m:r>
                      <m:r>
                        <a:rPr lang="en-MY" i="1">
                          <a:latin typeface="Cambria Math" panose="02040503050406030204" pitchFamily="18" charset="0"/>
                        </a:rPr>
                        <m:t>𝐸𝑞𝑢𝑎𝑡𝑖𝑜𝑛</m:t>
                      </m:r>
                      <m:r>
                        <a:rPr lang="en-MY" i="0">
                          <a:latin typeface="Cambria Math" panose="02040503050406030204" pitchFamily="18" charset="0"/>
                        </a:rPr>
                        <m:t> 2</m:t>
                      </m:r>
                    </m:oMath>
                  </m:oMathPara>
                </a14:m>
                <a:endParaRPr lang="en-MY" dirty="0"/>
              </a:p>
              <a:p>
                <a:pPr algn="ctr"/>
                <a:endParaRPr lang="en-MY" dirty="0"/>
              </a:p>
              <a:p>
                <a:pPr algn="ctr"/>
                <a14:m>
                  <m:oMathPara xmlns:m="http://schemas.openxmlformats.org/officeDocument/2006/math">
                    <m:oMathParaPr>
                      <m:jc m:val="centerGroup"/>
                    </m:oMathParaPr>
                    <m:oMath xmlns:m="http://schemas.openxmlformats.org/officeDocument/2006/math">
                      <m:f>
                        <m:fPr>
                          <m:ctrlPr>
                            <a:rPr lang="en-MY" i="1">
                              <a:latin typeface="Cambria Math" panose="02040503050406030204" pitchFamily="18" charset="0"/>
                            </a:rPr>
                          </m:ctrlPr>
                        </m:fPr>
                        <m:num>
                          <m:r>
                            <a:rPr lang="en-MY" i="1">
                              <a:latin typeface="Cambria Math" panose="02040503050406030204" pitchFamily="18" charset="0"/>
                            </a:rPr>
                            <m:t>𝑓</m:t>
                          </m:r>
                          <m:d>
                            <m:dPr>
                              <m:ctrlPr>
                                <a:rPr lang="en-MY" i="1">
                                  <a:latin typeface="Cambria Math" panose="02040503050406030204" pitchFamily="18" charset="0"/>
                                </a:rPr>
                              </m:ctrlPr>
                            </m:dPr>
                            <m:e>
                              <m:r>
                                <a:rPr lang="en-MY" i="1">
                                  <a:latin typeface="Cambria Math" panose="02040503050406030204" pitchFamily="18" charset="0"/>
                                </a:rPr>
                                <m:t>𝑏</m:t>
                              </m:r>
                            </m:e>
                          </m:d>
                          <m:r>
                            <a:rPr lang="en-MY" i="1">
                              <a:latin typeface="Cambria Math" panose="02040503050406030204" pitchFamily="18" charset="0"/>
                            </a:rPr>
                            <m:t>−</m:t>
                          </m:r>
                          <m:r>
                            <a:rPr lang="en-MY" i="1">
                              <a:latin typeface="Cambria Math" panose="02040503050406030204" pitchFamily="18" charset="0"/>
                            </a:rPr>
                            <m:t>𝑓</m:t>
                          </m:r>
                          <m:d>
                            <m:dPr>
                              <m:ctrlPr>
                                <a:rPr lang="en-MY" i="1">
                                  <a:latin typeface="Cambria Math" panose="02040503050406030204" pitchFamily="18" charset="0"/>
                                </a:rPr>
                              </m:ctrlPr>
                            </m:dPr>
                            <m:e>
                              <m:r>
                                <a:rPr lang="en-MY" i="1">
                                  <a:latin typeface="Cambria Math" panose="02040503050406030204" pitchFamily="18" charset="0"/>
                                </a:rPr>
                                <m:t>𝑎</m:t>
                              </m:r>
                            </m:e>
                          </m:d>
                        </m:num>
                        <m:den>
                          <m:r>
                            <a:rPr lang="en-MY" i="1">
                              <a:latin typeface="Cambria Math" panose="02040503050406030204" pitchFamily="18" charset="0"/>
                            </a:rPr>
                            <m:t>𝑏</m:t>
                          </m:r>
                          <m:r>
                            <a:rPr lang="en-MY" i="1">
                              <a:latin typeface="Cambria Math" panose="02040503050406030204" pitchFamily="18" charset="0"/>
                            </a:rPr>
                            <m:t>−</m:t>
                          </m:r>
                          <m:r>
                            <a:rPr lang="en-MY" i="1">
                              <a:latin typeface="Cambria Math" panose="02040503050406030204" pitchFamily="18" charset="0"/>
                            </a:rPr>
                            <m:t>𝑎</m:t>
                          </m:r>
                        </m:den>
                      </m:f>
                      <m:r>
                        <a:rPr lang="en-MY" i="1">
                          <a:latin typeface="Cambria Math" panose="02040503050406030204" pitchFamily="18" charset="0"/>
                        </a:rPr>
                        <m:t>=</m:t>
                      </m:r>
                      <m:f>
                        <m:fPr>
                          <m:ctrlPr>
                            <a:rPr lang="en-MY" i="1">
                              <a:latin typeface="Cambria Math" panose="02040503050406030204" pitchFamily="18" charset="0"/>
                            </a:rPr>
                          </m:ctrlPr>
                        </m:fPr>
                        <m:num>
                          <m:r>
                            <a:rPr lang="en-MY" i="1">
                              <a:latin typeface="Cambria Math" panose="02040503050406030204" pitchFamily="18" charset="0"/>
                            </a:rPr>
                            <m:t>0−</m:t>
                          </m:r>
                          <m:r>
                            <a:rPr lang="en-MY" i="1">
                              <a:latin typeface="Cambria Math" panose="02040503050406030204" pitchFamily="18" charset="0"/>
                            </a:rPr>
                            <m:t>𝑓</m:t>
                          </m:r>
                          <m:r>
                            <a:rPr lang="en-MY" i="1">
                              <a:latin typeface="Cambria Math" panose="02040503050406030204" pitchFamily="18" charset="0"/>
                            </a:rPr>
                            <m:t>(</m:t>
                          </m:r>
                          <m:r>
                            <a:rPr lang="en-MY" i="1">
                              <a:latin typeface="Cambria Math" panose="02040503050406030204" pitchFamily="18" charset="0"/>
                            </a:rPr>
                            <m:t>𝑏</m:t>
                          </m:r>
                          <m:r>
                            <a:rPr lang="en-MY" i="1">
                              <a:latin typeface="Cambria Math" panose="02040503050406030204" pitchFamily="18" charset="0"/>
                            </a:rPr>
                            <m:t>)</m:t>
                          </m:r>
                        </m:num>
                        <m:den>
                          <m:r>
                            <a:rPr lang="en-MY" i="1">
                              <a:latin typeface="Cambria Math" panose="02040503050406030204" pitchFamily="18" charset="0"/>
                            </a:rPr>
                            <m:t>𝑐</m:t>
                          </m:r>
                          <m:r>
                            <a:rPr lang="en-MY" i="1">
                              <a:latin typeface="Cambria Math" panose="02040503050406030204" pitchFamily="18" charset="0"/>
                            </a:rPr>
                            <m:t>−</m:t>
                          </m:r>
                          <m:r>
                            <a:rPr lang="en-MY" i="1">
                              <a:latin typeface="Cambria Math" panose="02040503050406030204" pitchFamily="18" charset="0"/>
                            </a:rPr>
                            <m:t>𝑏</m:t>
                          </m:r>
                        </m:den>
                      </m:f>
                    </m:oMath>
                  </m:oMathPara>
                </a14:m>
                <a:endParaRPr lang="en-MY" dirty="0"/>
              </a:p>
              <a:p>
                <a:pPr algn="ctr"/>
                <a:endParaRPr lang="en-MY" dirty="0"/>
              </a:p>
              <a:p>
                <a:pPr algn="ctr">
                  <a:lnSpc>
                    <a:spcPct val="107000"/>
                  </a:lnSpc>
                  <a:spcAft>
                    <a:spcPts val="800"/>
                  </a:spcAft>
                </a:pPr>
                <a14:m>
                  <m:oMathPara xmlns:m="http://schemas.openxmlformats.org/officeDocument/2006/math">
                    <m:oMathParaPr>
                      <m:jc m:val="centerGroup"/>
                    </m:oMathParaPr>
                    <m:oMath xmlns:m="http://schemas.openxmlformats.org/officeDocument/2006/math">
                      <m:r>
                        <a:rPr lang="en-MY" i="1">
                          <a:latin typeface="Cambria Math" panose="02040503050406030204" pitchFamily="18" charset="0"/>
                          <a:ea typeface="Calibri" panose="020F0502020204030204" pitchFamily="34" charset="0"/>
                          <a:cs typeface="Times New Roman" panose="02020603050405020304" pitchFamily="18" charset="0"/>
                        </a:rPr>
                        <m:t>𝑐𝑓</m:t>
                      </m:r>
                      <m:d>
                        <m:dPr>
                          <m:ctrlPr>
                            <a:rPr lang="en-MY" i="1">
                              <a:latin typeface="Cambria Math" panose="02040503050406030204" pitchFamily="18" charset="0"/>
                              <a:ea typeface="Calibri" panose="020F0502020204030204" pitchFamily="34" charset="0"/>
                              <a:cs typeface="Times New Roman" panose="02020603050405020304" pitchFamily="18" charset="0"/>
                            </a:rPr>
                          </m:ctrlPr>
                        </m:dPr>
                        <m:e>
                          <m:r>
                            <a:rPr lang="en-MY" i="1">
                              <a:latin typeface="Cambria Math" panose="02040503050406030204" pitchFamily="18" charset="0"/>
                              <a:ea typeface="Calibri" panose="020F0502020204030204" pitchFamily="34" charset="0"/>
                              <a:cs typeface="Times New Roman" panose="02020603050405020304" pitchFamily="18" charset="0"/>
                            </a:rPr>
                            <m:t>𝑏</m:t>
                          </m:r>
                        </m:e>
                      </m:d>
                      <m:r>
                        <a:rPr lang="en-MY" i="1">
                          <a:latin typeface="Cambria Math" panose="02040503050406030204" pitchFamily="18" charset="0"/>
                          <a:ea typeface="Calibri" panose="020F0502020204030204" pitchFamily="34" charset="0"/>
                          <a:cs typeface="Times New Roman" panose="02020603050405020304" pitchFamily="18" charset="0"/>
                        </a:rPr>
                        <m:t>−</m:t>
                      </m:r>
                      <m:r>
                        <a:rPr lang="en-MY" i="1">
                          <a:latin typeface="Cambria Math" panose="02040503050406030204" pitchFamily="18" charset="0"/>
                          <a:ea typeface="Calibri" panose="020F0502020204030204" pitchFamily="34" charset="0"/>
                          <a:cs typeface="Times New Roman" panose="02020603050405020304" pitchFamily="18" charset="0"/>
                        </a:rPr>
                        <m:t>𝑐𝑓</m:t>
                      </m:r>
                      <m:d>
                        <m:dPr>
                          <m:ctrlPr>
                            <a:rPr lang="en-MY" i="1">
                              <a:latin typeface="Cambria Math" panose="02040503050406030204" pitchFamily="18" charset="0"/>
                              <a:ea typeface="Calibri" panose="020F0502020204030204" pitchFamily="34" charset="0"/>
                              <a:cs typeface="Times New Roman" panose="02020603050405020304" pitchFamily="18" charset="0"/>
                            </a:rPr>
                          </m:ctrlPr>
                        </m:dPr>
                        <m:e>
                          <m:r>
                            <a:rPr lang="en-MY" i="1">
                              <a:latin typeface="Cambria Math" panose="02040503050406030204" pitchFamily="18" charset="0"/>
                              <a:ea typeface="Calibri" panose="020F0502020204030204" pitchFamily="34" charset="0"/>
                              <a:cs typeface="Times New Roman" panose="02020603050405020304" pitchFamily="18" charset="0"/>
                            </a:rPr>
                            <m:t>𝑎</m:t>
                          </m:r>
                        </m:e>
                      </m:d>
                      <m:r>
                        <a:rPr lang="en-MY" i="1">
                          <a:latin typeface="Cambria Math" panose="02040503050406030204" pitchFamily="18" charset="0"/>
                          <a:ea typeface="Calibri" panose="020F0502020204030204" pitchFamily="34" charset="0"/>
                          <a:cs typeface="Times New Roman" panose="02020603050405020304" pitchFamily="18" charset="0"/>
                        </a:rPr>
                        <m:t>−</m:t>
                      </m:r>
                      <m:r>
                        <a:rPr lang="en-MY" i="1">
                          <a:latin typeface="Cambria Math" panose="02040503050406030204" pitchFamily="18" charset="0"/>
                          <a:ea typeface="Calibri" panose="020F0502020204030204" pitchFamily="34" charset="0"/>
                          <a:cs typeface="Times New Roman" panose="02020603050405020304" pitchFamily="18" charset="0"/>
                        </a:rPr>
                        <m:t>𝑏𝑓</m:t>
                      </m:r>
                      <m:d>
                        <m:dPr>
                          <m:ctrlPr>
                            <a:rPr lang="en-MY" i="1">
                              <a:latin typeface="Cambria Math" panose="02040503050406030204" pitchFamily="18" charset="0"/>
                              <a:ea typeface="Calibri" panose="020F0502020204030204" pitchFamily="34" charset="0"/>
                              <a:cs typeface="Times New Roman" panose="02020603050405020304" pitchFamily="18" charset="0"/>
                            </a:rPr>
                          </m:ctrlPr>
                        </m:dPr>
                        <m:e>
                          <m:r>
                            <a:rPr lang="en-MY" i="1">
                              <a:latin typeface="Cambria Math" panose="02040503050406030204" pitchFamily="18" charset="0"/>
                              <a:ea typeface="Calibri" panose="020F0502020204030204" pitchFamily="34" charset="0"/>
                              <a:cs typeface="Times New Roman" panose="02020603050405020304" pitchFamily="18" charset="0"/>
                            </a:rPr>
                            <m:t>𝑏</m:t>
                          </m:r>
                        </m:e>
                      </m:d>
                      <m:r>
                        <a:rPr lang="en-MY" i="1">
                          <a:latin typeface="Cambria Math" panose="02040503050406030204" pitchFamily="18" charset="0"/>
                          <a:ea typeface="Calibri" panose="020F0502020204030204" pitchFamily="34" charset="0"/>
                          <a:cs typeface="Times New Roman" panose="02020603050405020304" pitchFamily="18" charset="0"/>
                        </a:rPr>
                        <m:t>+</m:t>
                      </m:r>
                      <m:r>
                        <a:rPr lang="en-MY" i="1">
                          <a:latin typeface="Cambria Math" panose="02040503050406030204" pitchFamily="18" charset="0"/>
                          <a:ea typeface="Calibri" panose="020F0502020204030204" pitchFamily="34" charset="0"/>
                          <a:cs typeface="Times New Roman" panose="02020603050405020304" pitchFamily="18" charset="0"/>
                        </a:rPr>
                        <m:t>𝑏𝑓</m:t>
                      </m:r>
                      <m:d>
                        <m:dPr>
                          <m:ctrlPr>
                            <a:rPr lang="en-MY" i="1">
                              <a:latin typeface="Cambria Math" panose="02040503050406030204" pitchFamily="18" charset="0"/>
                              <a:ea typeface="Calibri" panose="020F0502020204030204" pitchFamily="34" charset="0"/>
                              <a:cs typeface="Times New Roman" panose="02020603050405020304" pitchFamily="18" charset="0"/>
                            </a:rPr>
                          </m:ctrlPr>
                        </m:dPr>
                        <m:e>
                          <m:r>
                            <a:rPr lang="en-MY" i="1">
                              <a:latin typeface="Cambria Math" panose="02040503050406030204" pitchFamily="18" charset="0"/>
                              <a:ea typeface="Calibri" panose="020F0502020204030204" pitchFamily="34" charset="0"/>
                              <a:cs typeface="Times New Roman" panose="02020603050405020304" pitchFamily="18" charset="0"/>
                            </a:rPr>
                            <m:t>𝑎</m:t>
                          </m:r>
                        </m:e>
                      </m:d>
                      <m:r>
                        <a:rPr lang="en-MY" i="1">
                          <a:latin typeface="Cambria Math" panose="02040503050406030204" pitchFamily="18" charset="0"/>
                          <a:ea typeface="Calibri" panose="020F0502020204030204" pitchFamily="34" charset="0"/>
                          <a:cs typeface="Times New Roman" panose="02020603050405020304" pitchFamily="18" charset="0"/>
                        </a:rPr>
                        <m:t>= −</m:t>
                      </m:r>
                      <m:r>
                        <a:rPr lang="en-MY" i="1">
                          <a:latin typeface="Cambria Math" panose="02040503050406030204" pitchFamily="18" charset="0"/>
                          <a:ea typeface="Calibri" panose="020F0502020204030204" pitchFamily="34" charset="0"/>
                          <a:cs typeface="Times New Roman" panose="02020603050405020304" pitchFamily="18" charset="0"/>
                        </a:rPr>
                        <m:t>𝑏𝑓</m:t>
                      </m:r>
                      <m:d>
                        <m:dPr>
                          <m:ctrlPr>
                            <a:rPr lang="en-MY" i="1">
                              <a:latin typeface="Cambria Math" panose="02040503050406030204" pitchFamily="18" charset="0"/>
                              <a:ea typeface="Calibri" panose="020F0502020204030204" pitchFamily="34" charset="0"/>
                              <a:cs typeface="Times New Roman" panose="02020603050405020304" pitchFamily="18" charset="0"/>
                            </a:rPr>
                          </m:ctrlPr>
                        </m:dPr>
                        <m:e>
                          <m:r>
                            <a:rPr lang="en-MY" i="1">
                              <a:latin typeface="Cambria Math" panose="02040503050406030204" pitchFamily="18" charset="0"/>
                              <a:ea typeface="Calibri" panose="020F0502020204030204" pitchFamily="34" charset="0"/>
                              <a:cs typeface="Times New Roman" panose="02020603050405020304" pitchFamily="18" charset="0"/>
                            </a:rPr>
                            <m:t>𝑏</m:t>
                          </m:r>
                        </m:e>
                      </m:d>
                      <m:r>
                        <a:rPr lang="en-MY" i="1">
                          <a:latin typeface="Cambria Math" panose="02040503050406030204" pitchFamily="18" charset="0"/>
                          <a:ea typeface="Calibri" panose="020F0502020204030204" pitchFamily="34" charset="0"/>
                          <a:cs typeface="Times New Roman" panose="02020603050405020304" pitchFamily="18" charset="0"/>
                        </a:rPr>
                        <m:t>+</m:t>
                      </m:r>
                      <m:r>
                        <a:rPr lang="en-MY" i="1">
                          <a:latin typeface="Cambria Math" panose="02040503050406030204" pitchFamily="18" charset="0"/>
                          <a:ea typeface="Calibri" panose="020F0502020204030204" pitchFamily="34" charset="0"/>
                          <a:cs typeface="Times New Roman" panose="02020603050405020304" pitchFamily="18" charset="0"/>
                        </a:rPr>
                        <m:t>𝑎𝑓</m:t>
                      </m:r>
                      <m:d>
                        <m:dPr>
                          <m:ctrlPr>
                            <a:rPr lang="en-MY" i="1">
                              <a:latin typeface="Cambria Math" panose="02040503050406030204" pitchFamily="18" charset="0"/>
                              <a:ea typeface="Calibri" panose="020F0502020204030204" pitchFamily="34" charset="0"/>
                              <a:cs typeface="Times New Roman" panose="02020603050405020304" pitchFamily="18" charset="0"/>
                            </a:rPr>
                          </m:ctrlPr>
                        </m:dPr>
                        <m:e>
                          <m:r>
                            <a:rPr lang="en-MY" i="1">
                              <a:latin typeface="Cambria Math" panose="02040503050406030204" pitchFamily="18" charset="0"/>
                              <a:ea typeface="Calibri" panose="020F0502020204030204" pitchFamily="34" charset="0"/>
                              <a:cs typeface="Times New Roman" panose="02020603050405020304" pitchFamily="18" charset="0"/>
                            </a:rPr>
                            <m:t>𝑏</m:t>
                          </m:r>
                        </m:e>
                      </m:d>
                    </m:oMath>
                  </m:oMathPara>
                </a14:m>
                <a:endParaRPr lang="en-MY" dirty="0">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800"/>
                  </a:spcAft>
                </a:pPr>
                <a14:m>
                  <m:oMathPara xmlns:m="http://schemas.openxmlformats.org/officeDocument/2006/math">
                    <m:oMathParaPr>
                      <m:jc m:val="centerGroup"/>
                    </m:oMathParaPr>
                    <m:oMath xmlns:m="http://schemas.openxmlformats.org/officeDocument/2006/math">
                      <m:r>
                        <a:rPr lang="en-MY" i="1">
                          <a:latin typeface="Cambria Math" panose="02040503050406030204" pitchFamily="18" charset="0"/>
                          <a:ea typeface="Calibri" panose="020F0502020204030204" pitchFamily="34" charset="0"/>
                          <a:cs typeface="Times New Roman" panose="02020603050405020304" pitchFamily="18" charset="0"/>
                        </a:rPr>
                        <m:t>𝑐𝑓</m:t>
                      </m:r>
                      <m:d>
                        <m:dPr>
                          <m:ctrlPr>
                            <a:rPr lang="en-MY" i="1">
                              <a:latin typeface="Cambria Math" panose="02040503050406030204" pitchFamily="18" charset="0"/>
                              <a:ea typeface="Calibri" panose="020F0502020204030204" pitchFamily="34" charset="0"/>
                              <a:cs typeface="Times New Roman" panose="02020603050405020304" pitchFamily="18" charset="0"/>
                            </a:rPr>
                          </m:ctrlPr>
                        </m:dPr>
                        <m:e>
                          <m:r>
                            <a:rPr lang="en-MY" i="1">
                              <a:latin typeface="Cambria Math" panose="02040503050406030204" pitchFamily="18" charset="0"/>
                              <a:ea typeface="Calibri" panose="020F0502020204030204" pitchFamily="34" charset="0"/>
                              <a:cs typeface="Times New Roman" panose="02020603050405020304" pitchFamily="18" charset="0"/>
                            </a:rPr>
                            <m:t>𝑏</m:t>
                          </m:r>
                        </m:e>
                      </m:d>
                      <m:r>
                        <a:rPr lang="en-MY" i="1">
                          <a:latin typeface="Cambria Math" panose="02040503050406030204" pitchFamily="18" charset="0"/>
                          <a:ea typeface="Calibri" panose="020F0502020204030204" pitchFamily="34" charset="0"/>
                          <a:cs typeface="Times New Roman" panose="02020603050405020304" pitchFamily="18" charset="0"/>
                        </a:rPr>
                        <m:t>−</m:t>
                      </m:r>
                      <m:r>
                        <a:rPr lang="en-MY" i="1">
                          <a:latin typeface="Cambria Math" panose="02040503050406030204" pitchFamily="18" charset="0"/>
                          <a:ea typeface="Calibri" panose="020F0502020204030204" pitchFamily="34" charset="0"/>
                          <a:cs typeface="Times New Roman" panose="02020603050405020304" pitchFamily="18" charset="0"/>
                        </a:rPr>
                        <m:t>𝑐𝑓</m:t>
                      </m:r>
                      <m:d>
                        <m:dPr>
                          <m:ctrlPr>
                            <a:rPr lang="en-MY" i="1">
                              <a:latin typeface="Cambria Math" panose="02040503050406030204" pitchFamily="18" charset="0"/>
                              <a:ea typeface="Calibri" panose="020F0502020204030204" pitchFamily="34" charset="0"/>
                              <a:cs typeface="Times New Roman" panose="02020603050405020304" pitchFamily="18" charset="0"/>
                            </a:rPr>
                          </m:ctrlPr>
                        </m:dPr>
                        <m:e>
                          <m:r>
                            <a:rPr lang="en-MY" i="1">
                              <a:latin typeface="Cambria Math" panose="02040503050406030204" pitchFamily="18" charset="0"/>
                              <a:ea typeface="Calibri" panose="020F0502020204030204" pitchFamily="34" charset="0"/>
                              <a:cs typeface="Times New Roman" panose="02020603050405020304" pitchFamily="18" charset="0"/>
                            </a:rPr>
                            <m:t>𝑎</m:t>
                          </m:r>
                        </m:e>
                      </m:d>
                      <m:r>
                        <a:rPr lang="en-MY" i="1">
                          <a:latin typeface="Cambria Math" panose="02040503050406030204" pitchFamily="18" charset="0"/>
                          <a:ea typeface="Calibri" panose="020F0502020204030204" pitchFamily="34" charset="0"/>
                          <a:cs typeface="Times New Roman" panose="02020603050405020304" pitchFamily="18" charset="0"/>
                        </a:rPr>
                        <m:t>=</m:t>
                      </m:r>
                      <m:r>
                        <a:rPr lang="en-MY" i="1">
                          <a:latin typeface="Cambria Math" panose="02040503050406030204" pitchFamily="18" charset="0"/>
                          <a:ea typeface="Calibri" panose="020F0502020204030204" pitchFamily="34" charset="0"/>
                          <a:cs typeface="Times New Roman" panose="02020603050405020304" pitchFamily="18" charset="0"/>
                        </a:rPr>
                        <m:t>𝑎𝑓</m:t>
                      </m:r>
                      <m:d>
                        <m:dPr>
                          <m:ctrlPr>
                            <a:rPr lang="en-MY" i="1">
                              <a:latin typeface="Cambria Math" panose="02040503050406030204" pitchFamily="18" charset="0"/>
                              <a:ea typeface="Calibri" panose="020F0502020204030204" pitchFamily="34" charset="0"/>
                              <a:cs typeface="Times New Roman" panose="02020603050405020304" pitchFamily="18" charset="0"/>
                            </a:rPr>
                          </m:ctrlPr>
                        </m:dPr>
                        <m:e>
                          <m:r>
                            <a:rPr lang="en-MY" i="1">
                              <a:latin typeface="Cambria Math" panose="02040503050406030204" pitchFamily="18" charset="0"/>
                              <a:ea typeface="Calibri" panose="020F0502020204030204" pitchFamily="34" charset="0"/>
                              <a:cs typeface="Times New Roman" panose="02020603050405020304" pitchFamily="18" charset="0"/>
                            </a:rPr>
                            <m:t>𝑏</m:t>
                          </m:r>
                        </m:e>
                      </m:d>
                      <m:r>
                        <a:rPr lang="en-MY" i="1">
                          <a:latin typeface="Cambria Math" panose="02040503050406030204" pitchFamily="18" charset="0"/>
                          <a:ea typeface="Calibri" panose="020F0502020204030204" pitchFamily="34" charset="0"/>
                          <a:cs typeface="Times New Roman" panose="02020603050405020304" pitchFamily="18" charset="0"/>
                        </a:rPr>
                        <m:t>−</m:t>
                      </m:r>
                      <m:r>
                        <a:rPr lang="en-MY" i="1">
                          <a:latin typeface="Cambria Math" panose="02040503050406030204" pitchFamily="18" charset="0"/>
                          <a:ea typeface="Calibri" panose="020F0502020204030204" pitchFamily="34" charset="0"/>
                          <a:cs typeface="Times New Roman" panose="02020603050405020304" pitchFamily="18" charset="0"/>
                        </a:rPr>
                        <m:t>𝑏𝑓</m:t>
                      </m:r>
                      <m:d>
                        <m:dPr>
                          <m:ctrlPr>
                            <a:rPr lang="en-MY" i="1">
                              <a:latin typeface="Cambria Math" panose="02040503050406030204" pitchFamily="18" charset="0"/>
                              <a:ea typeface="Calibri" panose="020F0502020204030204" pitchFamily="34" charset="0"/>
                              <a:cs typeface="Times New Roman" panose="02020603050405020304" pitchFamily="18" charset="0"/>
                            </a:rPr>
                          </m:ctrlPr>
                        </m:dPr>
                        <m:e>
                          <m:r>
                            <a:rPr lang="en-MY" i="1">
                              <a:latin typeface="Cambria Math" panose="02040503050406030204" pitchFamily="18" charset="0"/>
                              <a:ea typeface="Calibri" panose="020F0502020204030204" pitchFamily="34" charset="0"/>
                              <a:cs typeface="Times New Roman" panose="02020603050405020304" pitchFamily="18" charset="0"/>
                            </a:rPr>
                            <m:t>𝑏</m:t>
                          </m:r>
                        </m:e>
                      </m:d>
                    </m:oMath>
                  </m:oMathPara>
                </a14:m>
                <a:endParaRPr lang="en-MY" dirty="0">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800"/>
                  </a:spcAft>
                </a:pPr>
                <a14:m>
                  <m:oMathPara xmlns:m="http://schemas.openxmlformats.org/officeDocument/2006/math">
                    <m:oMathParaPr>
                      <m:jc m:val="centerGroup"/>
                    </m:oMathParaPr>
                    <m:oMath xmlns:m="http://schemas.openxmlformats.org/officeDocument/2006/math">
                      <m:r>
                        <a:rPr lang="en-MY" i="1">
                          <a:latin typeface="Cambria Math" panose="02040503050406030204" pitchFamily="18" charset="0"/>
                          <a:ea typeface="Calibri" panose="020F0502020204030204" pitchFamily="34" charset="0"/>
                          <a:cs typeface="Times New Roman" panose="02020603050405020304" pitchFamily="18" charset="0"/>
                        </a:rPr>
                        <m:t>𝑐</m:t>
                      </m:r>
                      <m:r>
                        <a:rPr lang="en-MY" i="1" smtClean="0">
                          <a:latin typeface="Cambria Math" panose="02040503050406030204" pitchFamily="18" charset="0"/>
                          <a:ea typeface="Calibri" panose="020F0502020204030204" pitchFamily="34" charset="0"/>
                          <a:cs typeface="Times New Roman" panose="02020603050405020304" pitchFamily="18" charset="0"/>
                        </a:rPr>
                        <m:t>=</m:t>
                      </m:r>
                      <m:f>
                        <m:fPr>
                          <m:ctrlPr>
                            <a:rPr lang="en-MY" i="1" smtClean="0">
                              <a:latin typeface="Cambria Math" panose="02040503050406030204" pitchFamily="18" charset="0"/>
                              <a:ea typeface="Calibri" panose="020F0502020204030204" pitchFamily="34" charset="0"/>
                              <a:cs typeface="Times New Roman" panose="02020603050405020304" pitchFamily="18" charset="0"/>
                            </a:rPr>
                          </m:ctrlPr>
                        </m:fPr>
                        <m:num>
                          <m:r>
                            <a:rPr lang="en-MY" i="1">
                              <a:latin typeface="Cambria Math" panose="02040503050406030204" pitchFamily="18" charset="0"/>
                              <a:ea typeface="Calibri" panose="020F0502020204030204" pitchFamily="34" charset="0"/>
                              <a:cs typeface="Times New Roman" panose="02020603050405020304" pitchFamily="18" charset="0"/>
                            </a:rPr>
                            <m:t>𝑎𝑓</m:t>
                          </m:r>
                          <m:d>
                            <m:dPr>
                              <m:ctrlPr>
                                <a:rPr lang="en-MY" i="1">
                                  <a:latin typeface="Cambria Math" panose="02040503050406030204" pitchFamily="18" charset="0"/>
                                  <a:ea typeface="Calibri" panose="020F0502020204030204" pitchFamily="34" charset="0"/>
                                  <a:cs typeface="Times New Roman" panose="02020603050405020304" pitchFamily="18" charset="0"/>
                                </a:rPr>
                              </m:ctrlPr>
                            </m:dPr>
                            <m:e>
                              <m:r>
                                <a:rPr lang="en-MY" i="1">
                                  <a:latin typeface="Cambria Math" panose="02040503050406030204" pitchFamily="18" charset="0"/>
                                  <a:ea typeface="Calibri" panose="020F0502020204030204" pitchFamily="34" charset="0"/>
                                  <a:cs typeface="Times New Roman" panose="02020603050405020304" pitchFamily="18" charset="0"/>
                                </a:rPr>
                                <m:t>𝑏</m:t>
                              </m:r>
                            </m:e>
                          </m:d>
                          <m:r>
                            <a:rPr lang="en-MY" i="1">
                              <a:latin typeface="Cambria Math" panose="02040503050406030204" pitchFamily="18" charset="0"/>
                              <a:ea typeface="Calibri" panose="020F0502020204030204" pitchFamily="34" charset="0"/>
                              <a:cs typeface="Times New Roman" panose="02020603050405020304" pitchFamily="18" charset="0"/>
                            </a:rPr>
                            <m:t>−</m:t>
                          </m:r>
                          <m:r>
                            <a:rPr lang="en-MY" i="1">
                              <a:latin typeface="Cambria Math" panose="02040503050406030204" pitchFamily="18" charset="0"/>
                              <a:ea typeface="Calibri" panose="020F0502020204030204" pitchFamily="34" charset="0"/>
                              <a:cs typeface="Times New Roman" panose="02020603050405020304" pitchFamily="18" charset="0"/>
                            </a:rPr>
                            <m:t>𝑏𝑓</m:t>
                          </m:r>
                          <m:d>
                            <m:dPr>
                              <m:ctrlPr>
                                <a:rPr lang="en-MY" i="1">
                                  <a:latin typeface="Cambria Math" panose="02040503050406030204" pitchFamily="18" charset="0"/>
                                  <a:ea typeface="Calibri" panose="020F0502020204030204" pitchFamily="34" charset="0"/>
                                  <a:cs typeface="Times New Roman" panose="02020603050405020304" pitchFamily="18" charset="0"/>
                                </a:rPr>
                              </m:ctrlPr>
                            </m:dPr>
                            <m:e>
                              <m:r>
                                <a:rPr lang="en-MY" i="1">
                                  <a:latin typeface="Cambria Math" panose="02040503050406030204" pitchFamily="18" charset="0"/>
                                  <a:ea typeface="Calibri" panose="020F0502020204030204" pitchFamily="34" charset="0"/>
                                  <a:cs typeface="Times New Roman" panose="02020603050405020304" pitchFamily="18" charset="0"/>
                                </a:rPr>
                                <m:t>𝑏</m:t>
                              </m:r>
                            </m:e>
                          </m:d>
                        </m:num>
                        <m:den>
                          <m:r>
                            <a:rPr lang="en-MY" i="1">
                              <a:latin typeface="Cambria Math" panose="02040503050406030204" pitchFamily="18" charset="0"/>
                              <a:ea typeface="Calibri" panose="020F0502020204030204" pitchFamily="34" charset="0"/>
                              <a:cs typeface="Times New Roman" panose="02020603050405020304" pitchFamily="18" charset="0"/>
                            </a:rPr>
                            <m:t>𝑓</m:t>
                          </m:r>
                          <m:d>
                            <m:dPr>
                              <m:ctrlPr>
                                <a:rPr lang="en-MY" i="1">
                                  <a:latin typeface="Cambria Math" panose="02040503050406030204" pitchFamily="18" charset="0"/>
                                  <a:ea typeface="Calibri" panose="020F0502020204030204" pitchFamily="34" charset="0"/>
                                  <a:cs typeface="Times New Roman" panose="02020603050405020304" pitchFamily="18" charset="0"/>
                                </a:rPr>
                              </m:ctrlPr>
                            </m:dPr>
                            <m:e>
                              <m:r>
                                <a:rPr lang="en-MY" i="1">
                                  <a:latin typeface="Cambria Math" panose="02040503050406030204" pitchFamily="18" charset="0"/>
                                  <a:ea typeface="Calibri" panose="020F0502020204030204" pitchFamily="34" charset="0"/>
                                  <a:cs typeface="Times New Roman" panose="02020603050405020304" pitchFamily="18" charset="0"/>
                                </a:rPr>
                                <m:t>𝑏</m:t>
                              </m:r>
                            </m:e>
                          </m:d>
                          <m:r>
                            <a:rPr lang="en-MY" i="1">
                              <a:latin typeface="Cambria Math" panose="02040503050406030204" pitchFamily="18" charset="0"/>
                              <a:ea typeface="Calibri" panose="020F0502020204030204" pitchFamily="34" charset="0"/>
                              <a:cs typeface="Times New Roman" panose="02020603050405020304" pitchFamily="18" charset="0"/>
                            </a:rPr>
                            <m:t>−</m:t>
                          </m:r>
                          <m:r>
                            <a:rPr lang="en-MY" i="1">
                              <a:latin typeface="Cambria Math" panose="02040503050406030204" pitchFamily="18" charset="0"/>
                              <a:ea typeface="Calibri" panose="020F0502020204030204" pitchFamily="34" charset="0"/>
                              <a:cs typeface="Times New Roman" panose="02020603050405020304" pitchFamily="18" charset="0"/>
                            </a:rPr>
                            <m:t>𝑓</m:t>
                          </m:r>
                          <m:d>
                            <m:dPr>
                              <m:ctrlPr>
                                <a:rPr lang="en-MY" i="1">
                                  <a:latin typeface="Cambria Math" panose="02040503050406030204" pitchFamily="18" charset="0"/>
                                  <a:ea typeface="Calibri" panose="020F0502020204030204" pitchFamily="34" charset="0"/>
                                  <a:cs typeface="Times New Roman" panose="02020603050405020304" pitchFamily="18" charset="0"/>
                                </a:rPr>
                              </m:ctrlPr>
                            </m:dPr>
                            <m:e>
                              <m:r>
                                <a:rPr lang="en-MY" i="1">
                                  <a:latin typeface="Cambria Math" panose="02040503050406030204" pitchFamily="18" charset="0"/>
                                  <a:ea typeface="Calibri" panose="020F0502020204030204" pitchFamily="34" charset="0"/>
                                  <a:cs typeface="Times New Roman" panose="02020603050405020304" pitchFamily="18" charset="0"/>
                                </a:rPr>
                                <m:t>𝑎</m:t>
                              </m:r>
                            </m:e>
                          </m:d>
                        </m:den>
                      </m:f>
                    </m:oMath>
                  </m:oMathPara>
                </a14:m>
                <a:endParaRPr lang="en-MY" dirty="0">
                  <a:ea typeface="Calibri" panose="020F0502020204030204" pitchFamily="34" charset="0"/>
                  <a:cs typeface="Times New Roman" panose="02020603050405020304" pitchFamily="18" charset="0"/>
                </a:endParaRPr>
              </a:p>
              <a:p>
                <a:pPr algn="ctr"/>
                <a:endParaRPr lang="en-MY" dirty="0"/>
              </a:p>
            </p:txBody>
          </p:sp>
        </mc:Choice>
        <mc:Fallback xmlns="">
          <p:sp>
            <p:nvSpPr>
              <p:cNvPr id="58" name="Rectangle 57">
                <a:extLst>
                  <a:ext uri="{FF2B5EF4-FFF2-40B4-BE49-F238E27FC236}">
                    <a16:creationId xmlns:a16="http://schemas.microsoft.com/office/drawing/2014/main" id="{8FAD99B1-0DFA-4ACE-BB53-596C1F6E1527}"/>
                  </a:ext>
                </a:extLst>
              </p:cNvPr>
              <p:cNvSpPr>
                <a:spLocks noRot="1" noChangeAspect="1" noMove="1" noResize="1" noEditPoints="1" noAdjustHandles="1" noChangeArrowheads="1" noChangeShapeType="1" noTextEdit="1"/>
              </p:cNvSpPr>
              <p:nvPr/>
            </p:nvSpPr>
            <p:spPr>
              <a:xfrm>
                <a:off x="6451562" y="3484112"/>
                <a:ext cx="5319084" cy="3265574"/>
              </a:xfrm>
              <a:prstGeom prst="rect">
                <a:avLst/>
              </a:prstGeom>
              <a:blipFill>
                <a:blip r:embed="rId12"/>
                <a:stretch>
                  <a:fillRect/>
                </a:stretch>
              </a:blipFill>
              <a:ln>
                <a:solidFill>
                  <a:schemeClr val="tx1"/>
                </a:solidFill>
              </a:ln>
            </p:spPr>
            <p:txBody>
              <a:bodyPr/>
              <a:lstStyle/>
              <a:p>
                <a:r>
                  <a:rPr lang="en-MY">
                    <a:noFill/>
                  </a:rPr>
                  <a:t> </a:t>
                </a:r>
              </a:p>
            </p:txBody>
          </p:sp>
        </mc:Fallback>
      </mc:AlternateContent>
      <p:cxnSp>
        <p:nvCxnSpPr>
          <p:cNvPr id="61" name="Straight Connector 60">
            <a:extLst>
              <a:ext uri="{FF2B5EF4-FFF2-40B4-BE49-F238E27FC236}">
                <a16:creationId xmlns:a16="http://schemas.microsoft.com/office/drawing/2014/main" id="{21E7987A-F320-492F-BEC9-41A2437AC777}"/>
              </a:ext>
            </a:extLst>
          </p:cNvPr>
          <p:cNvCxnSpPr>
            <a:stCxn id="54" idx="3"/>
            <a:endCxn id="55" idx="1"/>
          </p:cNvCxnSpPr>
          <p:nvPr/>
        </p:nvCxnSpPr>
        <p:spPr>
          <a:xfrm flipV="1">
            <a:off x="8628052" y="2702438"/>
            <a:ext cx="992211" cy="8731"/>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3072047E-8FAE-4C40-90CA-58993B7990E6}"/>
              </a:ext>
            </a:extLst>
          </p:cNvPr>
          <p:cNvCxnSpPr>
            <a:cxnSpLocks/>
            <a:endCxn id="58" idx="0"/>
          </p:cNvCxnSpPr>
          <p:nvPr/>
        </p:nvCxnSpPr>
        <p:spPr>
          <a:xfrm>
            <a:off x="9111102" y="2702438"/>
            <a:ext cx="2" cy="7816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5" name="Rectangle 64">
            <a:extLst>
              <a:ext uri="{FF2B5EF4-FFF2-40B4-BE49-F238E27FC236}">
                <a16:creationId xmlns:a16="http://schemas.microsoft.com/office/drawing/2014/main" id="{11325385-2746-4A61-BA12-57E243C165B9}"/>
              </a:ext>
            </a:extLst>
          </p:cNvPr>
          <p:cNvSpPr/>
          <p:nvPr/>
        </p:nvSpPr>
        <p:spPr>
          <a:xfrm>
            <a:off x="2739913" y="1599094"/>
            <a:ext cx="2176492" cy="369332"/>
          </a:xfrm>
          <a:prstGeom prst="rect">
            <a:avLst/>
          </a:prstGeom>
          <a:ln>
            <a:noFill/>
          </a:ln>
        </p:spPr>
        <p:txBody>
          <a:bodyPr wrap="square">
            <a:spAutoFit/>
          </a:bodyPr>
          <a:lstStyle/>
          <a:p>
            <a:pPr algn="ctr"/>
            <a:r>
              <a:rPr lang="en-MY" dirty="0"/>
              <a:t>Graph</a:t>
            </a:r>
          </a:p>
        </p:txBody>
      </p:sp>
    </p:spTree>
    <p:extLst>
      <p:ext uri="{BB962C8B-B14F-4D97-AF65-F5344CB8AC3E}">
        <p14:creationId xmlns:p14="http://schemas.microsoft.com/office/powerpoint/2010/main" val="5719168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50832A-2AA9-449B-9B11-D8279597F2B5}"/>
              </a:ext>
            </a:extLst>
          </p:cNvPr>
          <p:cNvSpPr>
            <a:spLocks noGrp="1"/>
          </p:cNvSpPr>
          <p:nvPr>
            <p:ph type="title"/>
          </p:nvPr>
        </p:nvSpPr>
        <p:spPr/>
        <p:txBody>
          <a:bodyPr/>
          <a:lstStyle/>
          <a:p>
            <a:pPr algn="ctr"/>
            <a:r>
              <a:rPr lang="en-MY" dirty="0"/>
              <a:t>2 Situations </a:t>
            </a:r>
          </a:p>
        </p:txBody>
      </p:sp>
      <p:pic>
        <p:nvPicPr>
          <p:cNvPr id="5" name="Content Placeholder 4">
            <a:extLst>
              <a:ext uri="{FF2B5EF4-FFF2-40B4-BE49-F238E27FC236}">
                <a16:creationId xmlns:a16="http://schemas.microsoft.com/office/drawing/2014/main" id="{C43F3928-FA11-4FD9-823E-804BB0D0A236}"/>
              </a:ext>
            </a:extLst>
          </p:cNvPr>
          <p:cNvPicPr>
            <a:picLocks noGrp="1" noChangeAspect="1"/>
          </p:cNvPicPr>
          <p:nvPr>
            <p:ph idx="1"/>
          </p:nvPr>
        </p:nvPicPr>
        <p:blipFill>
          <a:blip r:embed="rId2"/>
          <a:stretch>
            <a:fillRect/>
          </a:stretch>
        </p:blipFill>
        <p:spPr>
          <a:xfrm>
            <a:off x="1593850" y="1695733"/>
            <a:ext cx="9782175" cy="4380934"/>
          </a:xfrm>
        </p:spPr>
      </p:pic>
      <p:sp>
        <p:nvSpPr>
          <p:cNvPr id="6" name="Rectangle 5">
            <a:extLst>
              <a:ext uri="{FF2B5EF4-FFF2-40B4-BE49-F238E27FC236}">
                <a16:creationId xmlns:a16="http://schemas.microsoft.com/office/drawing/2014/main" id="{26584C3A-EA55-46F8-9944-CCA2742AF185}"/>
              </a:ext>
            </a:extLst>
          </p:cNvPr>
          <p:cNvSpPr/>
          <p:nvPr/>
        </p:nvSpPr>
        <p:spPr>
          <a:xfrm>
            <a:off x="6814492" y="165588"/>
            <a:ext cx="5174622" cy="369332"/>
          </a:xfrm>
          <a:prstGeom prst="rect">
            <a:avLst/>
          </a:prstGeom>
        </p:spPr>
        <p:txBody>
          <a:bodyPr wrap="none">
            <a:spAutoFit/>
          </a:bodyPr>
          <a:lstStyle/>
          <a:p>
            <a:r>
              <a:rPr lang="en-MY" dirty="0">
                <a:hlinkClick r:id="rId3"/>
              </a:rPr>
              <a:t>https://iq.opengenus.org/regula-falsi-method/</a:t>
            </a:r>
            <a:endParaRPr lang="en-MY" dirty="0"/>
          </a:p>
        </p:txBody>
      </p:sp>
    </p:spTree>
    <p:extLst>
      <p:ext uri="{BB962C8B-B14F-4D97-AF65-F5344CB8AC3E}">
        <p14:creationId xmlns:p14="http://schemas.microsoft.com/office/powerpoint/2010/main" val="34017074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81E12-1A38-48A2-AE5B-E3FD4CF6AB9E}"/>
              </a:ext>
            </a:extLst>
          </p:cNvPr>
          <p:cNvSpPr>
            <a:spLocks noGrp="1"/>
          </p:cNvSpPr>
          <p:nvPr>
            <p:ph type="title"/>
          </p:nvPr>
        </p:nvSpPr>
        <p:spPr>
          <a:xfrm>
            <a:off x="1269876" y="177801"/>
            <a:ext cx="10297144" cy="1018952"/>
          </a:xfrm>
        </p:spPr>
        <p:txBody>
          <a:bodyPr>
            <a:normAutofit/>
          </a:bodyPr>
          <a:lstStyle/>
          <a:p>
            <a:r>
              <a:rPr lang="en-MY" dirty="0"/>
              <a:t>Animation of Situation (a) – Squeeze From Right</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1DDA37C6-9E0C-4CCF-9EBC-1FA1FA05966D}"/>
                  </a:ext>
                </a:extLst>
              </p:cNvPr>
              <p:cNvSpPr txBox="1"/>
              <p:nvPr/>
            </p:nvSpPr>
            <p:spPr>
              <a:xfrm>
                <a:off x="7131539" y="1305997"/>
                <a:ext cx="4435481" cy="5667962"/>
              </a:xfrm>
              <a:prstGeom prst="rect">
                <a:avLst/>
              </a:prstGeom>
              <a:noFill/>
            </p:spPr>
            <p:txBody>
              <a:bodyPr wrap="square" rtlCol="0">
                <a:spAutoFit/>
              </a:bodyPr>
              <a:lstStyle/>
              <a:p>
                <a14:m>
                  <m:oMath xmlns:m="http://schemas.openxmlformats.org/officeDocument/2006/math">
                    <m:r>
                      <a:rPr lang="en-MY" i="1">
                        <a:latin typeface="Cambria Math" panose="02040503050406030204" pitchFamily="18" charset="0"/>
                      </a:rPr>
                      <m:t>𝑓</m:t>
                    </m:r>
                    <m:d>
                      <m:dPr>
                        <m:ctrlPr>
                          <a:rPr lang="en-MY" i="1">
                            <a:latin typeface="Cambria Math" panose="02040503050406030204" pitchFamily="18" charset="0"/>
                          </a:rPr>
                        </m:ctrlPr>
                      </m:dPr>
                      <m:e>
                        <m:r>
                          <a:rPr lang="en-MY" i="1">
                            <a:latin typeface="Cambria Math" panose="02040503050406030204" pitchFamily="18" charset="0"/>
                          </a:rPr>
                          <m:t>𝑎</m:t>
                        </m:r>
                      </m:e>
                    </m:d>
                    <m:r>
                      <a:rPr lang="en-MY" i="1">
                        <a:latin typeface="Cambria Math" panose="02040503050406030204" pitchFamily="18" charset="0"/>
                      </a:rPr>
                      <m:t> </m:t>
                    </m:r>
                  </m:oMath>
                </a14:m>
                <a:r>
                  <a:rPr lang="en-MY" dirty="0"/>
                  <a:t>and </a:t>
                </a:r>
                <a14:m>
                  <m:oMath xmlns:m="http://schemas.openxmlformats.org/officeDocument/2006/math">
                    <m:r>
                      <a:rPr lang="en-MY" i="1">
                        <a:latin typeface="Cambria Math" panose="02040503050406030204" pitchFamily="18" charset="0"/>
                      </a:rPr>
                      <m:t>𝑓</m:t>
                    </m:r>
                    <m:d>
                      <m:dPr>
                        <m:ctrlPr>
                          <a:rPr lang="en-MY" i="1">
                            <a:latin typeface="Cambria Math" panose="02040503050406030204" pitchFamily="18" charset="0"/>
                          </a:rPr>
                        </m:ctrlPr>
                      </m:dPr>
                      <m:e>
                        <m:r>
                          <a:rPr lang="en-MY" i="1">
                            <a:latin typeface="Cambria Math" panose="02040503050406030204" pitchFamily="18" charset="0"/>
                          </a:rPr>
                          <m:t>𝑐</m:t>
                        </m:r>
                      </m:e>
                    </m:d>
                  </m:oMath>
                </a14:m>
                <a:r>
                  <a:rPr lang="en-MY" dirty="0"/>
                  <a:t> </a:t>
                </a:r>
              </a:p>
              <a:p>
                <a:pPr marL="285750" indent="-285750">
                  <a:buFont typeface="Arial" panose="020B0604020202020204" pitchFamily="34" charset="0"/>
                  <a:buChar char="•"/>
                </a:pPr>
                <a:r>
                  <a:rPr lang="en-MY" dirty="0"/>
                  <a:t>Opposite sign (+/- or -/+)</a:t>
                </a:r>
              </a:p>
              <a:p>
                <a:pPr marL="285750" indent="-285750">
                  <a:buFont typeface="Arial" panose="020B0604020202020204" pitchFamily="34" charset="0"/>
                  <a:buChar char="•"/>
                </a:pPr>
                <a14:m>
                  <m:oMath xmlns:m="http://schemas.openxmlformats.org/officeDocument/2006/math">
                    <m:r>
                      <a:rPr lang="en-MY" i="1">
                        <a:latin typeface="Cambria Math" panose="02040503050406030204" pitchFamily="18" charset="0"/>
                      </a:rPr>
                      <m:t>𝑓</m:t>
                    </m:r>
                    <m:d>
                      <m:dPr>
                        <m:ctrlPr>
                          <a:rPr lang="en-MY" i="1">
                            <a:latin typeface="Cambria Math" panose="02040503050406030204" pitchFamily="18" charset="0"/>
                          </a:rPr>
                        </m:ctrlPr>
                      </m:dPr>
                      <m:e>
                        <m:r>
                          <a:rPr lang="en-MY" i="1">
                            <a:latin typeface="Cambria Math" panose="02040503050406030204" pitchFamily="18" charset="0"/>
                          </a:rPr>
                          <m:t>𝑎</m:t>
                        </m:r>
                      </m:e>
                    </m:d>
                    <m:r>
                      <a:rPr lang="en-MY" i="1">
                        <a:latin typeface="Cambria Math" panose="02040503050406030204" pitchFamily="18" charset="0"/>
                      </a:rPr>
                      <m:t>∗</m:t>
                    </m:r>
                    <m:r>
                      <a:rPr lang="en-MY" i="1">
                        <a:latin typeface="Cambria Math" panose="02040503050406030204" pitchFamily="18" charset="0"/>
                      </a:rPr>
                      <m:t>𝑓</m:t>
                    </m:r>
                    <m:d>
                      <m:dPr>
                        <m:ctrlPr>
                          <a:rPr lang="en-MY" i="1">
                            <a:latin typeface="Cambria Math" panose="02040503050406030204" pitchFamily="18" charset="0"/>
                          </a:rPr>
                        </m:ctrlPr>
                      </m:dPr>
                      <m:e>
                        <m:r>
                          <a:rPr lang="en-MY" i="1">
                            <a:latin typeface="Cambria Math" panose="02040503050406030204" pitchFamily="18" charset="0"/>
                          </a:rPr>
                          <m:t>𝑐</m:t>
                        </m:r>
                      </m:e>
                    </m:d>
                    <m:r>
                      <a:rPr lang="en-MY" i="1">
                        <a:latin typeface="Cambria Math" panose="02040503050406030204" pitchFamily="18" charset="0"/>
                      </a:rPr>
                      <m:t>&lt;0</m:t>
                    </m:r>
                  </m:oMath>
                </a14:m>
                <a:endParaRPr lang="en-MY" dirty="0"/>
              </a:p>
              <a:p>
                <a:endParaRPr lang="en-MY" dirty="0"/>
              </a:p>
              <a:p>
                <a14:m>
                  <m:oMath xmlns:m="http://schemas.openxmlformats.org/officeDocument/2006/math">
                    <m:r>
                      <a:rPr lang="en-MY" i="1">
                        <a:latin typeface="Cambria Math" panose="02040503050406030204" pitchFamily="18" charset="0"/>
                      </a:rPr>
                      <m:t>𝑓</m:t>
                    </m:r>
                    <m:d>
                      <m:dPr>
                        <m:ctrlPr>
                          <a:rPr lang="en-MY" i="1">
                            <a:latin typeface="Cambria Math" panose="02040503050406030204" pitchFamily="18" charset="0"/>
                          </a:rPr>
                        </m:ctrlPr>
                      </m:dPr>
                      <m:e>
                        <m:r>
                          <a:rPr lang="en-MY" i="1">
                            <a:latin typeface="Cambria Math" panose="02040503050406030204" pitchFamily="18" charset="0"/>
                          </a:rPr>
                          <m:t>𝑏</m:t>
                        </m:r>
                      </m:e>
                    </m:d>
                  </m:oMath>
                </a14:m>
                <a:r>
                  <a:rPr lang="en-MY" dirty="0"/>
                  <a:t> and </a:t>
                </a:r>
                <a14:m>
                  <m:oMath xmlns:m="http://schemas.openxmlformats.org/officeDocument/2006/math">
                    <m:r>
                      <a:rPr lang="en-MY" i="1">
                        <a:latin typeface="Cambria Math" panose="02040503050406030204" pitchFamily="18" charset="0"/>
                      </a:rPr>
                      <m:t>𝑓</m:t>
                    </m:r>
                    <m:d>
                      <m:dPr>
                        <m:ctrlPr>
                          <a:rPr lang="en-MY" i="1">
                            <a:latin typeface="Cambria Math" panose="02040503050406030204" pitchFamily="18" charset="0"/>
                          </a:rPr>
                        </m:ctrlPr>
                      </m:dPr>
                      <m:e>
                        <m:r>
                          <a:rPr lang="en-MY" i="1">
                            <a:latin typeface="Cambria Math" panose="02040503050406030204" pitchFamily="18" charset="0"/>
                          </a:rPr>
                          <m:t>𝑐</m:t>
                        </m:r>
                      </m:e>
                    </m:d>
                  </m:oMath>
                </a14:m>
                <a:endParaRPr lang="en-MY" dirty="0"/>
              </a:p>
              <a:p>
                <a:pPr marL="285750" indent="-285750">
                  <a:buFont typeface="Arial" panose="020B0604020202020204" pitchFamily="34" charset="0"/>
                  <a:buChar char="•"/>
                </a:pPr>
                <a:r>
                  <a:rPr lang="en-MY" dirty="0"/>
                  <a:t>Same sign (-/- or +/+)</a:t>
                </a:r>
              </a:p>
              <a:p>
                <a:pPr marL="285750" indent="-285750">
                  <a:buFont typeface="Arial" panose="020B0604020202020204" pitchFamily="34" charset="0"/>
                  <a:buChar char="•"/>
                </a:pPr>
                <a14:m>
                  <m:oMath xmlns:m="http://schemas.openxmlformats.org/officeDocument/2006/math">
                    <m:r>
                      <a:rPr lang="en-MY" i="1">
                        <a:latin typeface="Cambria Math" panose="02040503050406030204" pitchFamily="18" charset="0"/>
                      </a:rPr>
                      <m:t>𝑓</m:t>
                    </m:r>
                    <m:d>
                      <m:dPr>
                        <m:ctrlPr>
                          <a:rPr lang="en-MY" i="1">
                            <a:latin typeface="Cambria Math" panose="02040503050406030204" pitchFamily="18" charset="0"/>
                          </a:rPr>
                        </m:ctrlPr>
                      </m:dPr>
                      <m:e>
                        <m:r>
                          <a:rPr lang="en-MY" i="1">
                            <a:latin typeface="Cambria Math" panose="02040503050406030204" pitchFamily="18" charset="0"/>
                          </a:rPr>
                          <m:t>𝑏</m:t>
                        </m:r>
                      </m:e>
                    </m:d>
                    <m:r>
                      <a:rPr lang="en-MY" i="1">
                        <a:latin typeface="Cambria Math" panose="02040503050406030204" pitchFamily="18" charset="0"/>
                      </a:rPr>
                      <m:t>∗</m:t>
                    </m:r>
                    <m:r>
                      <a:rPr lang="en-MY" i="1">
                        <a:latin typeface="Cambria Math" panose="02040503050406030204" pitchFamily="18" charset="0"/>
                      </a:rPr>
                      <m:t>𝑓</m:t>
                    </m:r>
                    <m:d>
                      <m:dPr>
                        <m:ctrlPr>
                          <a:rPr lang="en-MY" i="1">
                            <a:latin typeface="Cambria Math" panose="02040503050406030204" pitchFamily="18" charset="0"/>
                          </a:rPr>
                        </m:ctrlPr>
                      </m:dPr>
                      <m:e>
                        <m:r>
                          <a:rPr lang="en-MY" i="1">
                            <a:latin typeface="Cambria Math" panose="02040503050406030204" pitchFamily="18" charset="0"/>
                          </a:rPr>
                          <m:t>𝑐</m:t>
                        </m:r>
                      </m:e>
                    </m:d>
                    <m:r>
                      <a:rPr lang="en-MY" i="1">
                        <a:latin typeface="Cambria Math" panose="02040503050406030204" pitchFamily="18" charset="0"/>
                      </a:rPr>
                      <m:t>&gt;0</m:t>
                    </m:r>
                  </m:oMath>
                </a14:m>
                <a:endParaRPr lang="en-MY" dirty="0"/>
              </a:p>
              <a:p>
                <a:endParaRPr lang="en-MY" dirty="0"/>
              </a:p>
              <a:p>
                <a:pPr marL="285750" indent="-285750">
                  <a:buFont typeface="Wingdings" panose="05000000000000000000" pitchFamily="2" charset="2"/>
                  <a:buChar char="§"/>
                </a:pPr>
                <a14:m>
                  <m:oMath xmlns:m="http://schemas.openxmlformats.org/officeDocument/2006/math">
                    <m:r>
                      <a:rPr lang="en-MY">
                        <a:latin typeface="Cambria Math" panose="02040503050406030204" pitchFamily="18" charset="0"/>
                      </a:rPr>
                      <m:t>(</m:t>
                    </m:r>
                    <m:r>
                      <a:rPr lang="en-MY" i="1">
                        <a:latin typeface="Cambria Math" panose="02040503050406030204" pitchFamily="18" charset="0"/>
                      </a:rPr>
                      <m:t>𝑎</m:t>
                    </m:r>
                    <m:r>
                      <a:rPr lang="en-MY" i="1">
                        <a:latin typeface="Cambria Math" panose="02040503050406030204" pitchFamily="18" charset="0"/>
                      </a:rPr>
                      <m:t> , </m:t>
                    </m:r>
                    <m:r>
                      <a:rPr lang="en-MY" i="1">
                        <a:latin typeface="Cambria Math" panose="02040503050406030204" pitchFamily="18" charset="0"/>
                      </a:rPr>
                      <m:t>𝑓</m:t>
                    </m:r>
                    <m:d>
                      <m:dPr>
                        <m:ctrlPr>
                          <a:rPr lang="en-MY" i="1">
                            <a:latin typeface="Cambria Math" panose="02040503050406030204" pitchFamily="18" charset="0"/>
                          </a:rPr>
                        </m:ctrlPr>
                      </m:dPr>
                      <m:e>
                        <m:r>
                          <a:rPr lang="en-MY" i="1">
                            <a:latin typeface="Cambria Math" panose="02040503050406030204" pitchFamily="18" charset="0"/>
                          </a:rPr>
                          <m:t>𝑎</m:t>
                        </m:r>
                      </m:e>
                    </m:d>
                    <m:r>
                      <a:rPr lang="en-MY" i="1">
                        <a:latin typeface="Cambria Math" panose="02040503050406030204" pitchFamily="18" charset="0"/>
                      </a:rPr>
                      <m:t>)</m:t>
                    </m:r>
                  </m:oMath>
                </a14:m>
                <a:r>
                  <a:rPr lang="en-MY" dirty="0"/>
                  <a:t> maintains it’s value for the next iteration</a:t>
                </a:r>
                <a:br>
                  <a:rPr lang="en-MY" dirty="0"/>
                </a:br>
                <a:endParaRPr lang="en-MY" dirty="0"/>
              </a:p>
              <a:p>
                <a:pPr marL="285750" indent="-285750">
                  <a:buFont typeface="Wingdings" panose="05000000000000000000" pitchFamily="2" charset="2"/>
                  <a:buChar char="§"/>
                </a:pPr>
                <a14:m>
                  <m:oMath xmlns:m="http://schemas.openxmlformats.org/officeDocument/2006/math">
                    <m:r>
                      <a:rPr lang="en-MY">
                        <a:latin typeface="Cambria Math" panose="02040503050406030204" pitchFamily="18" charset="0"/>
                      </a:rPr>
                      <m:t>(</m:t>
                    </m:r>
                    <m:r>
                      <m:rPr>
                        <m:sty m:val="p"/>
                      </m:rPr>
                      <a:rPr lang="en-MY">
                        <a:latin typeface="Cambria Math" panose="02040503050406030204" pitchFamily="18" charset="0"/>
                      </a:rPr>
                      <m:t>b</m:t>
                    </m:r>
                    <m:r>
                      <a:rPr lang="en-MY">
                        <a:latin typeface="Cambria Math" panose="02040503050406030204" pitchFamily="18" charset="0"/>
                      </a:rPr>
                      <m:t> , </m:t>
                    </m:r>
                    <m:r>
                      <a:rPr lang="en-MY" i="1">
                        <a:latin typeface="Cambria Math" panose="02040503050406030204" pitchFamily="18" charset="0"/>
                      </a:rPr>
                      <m:t>𝑓</m:t>
                    </m:r>
                    <m:d>
                      <m:dPr>
                        <m:ctrlPr>
                          <a:rPr lang="en-MY" i="1">
                            <a:latin typeface="Cambria Math" panose="02040503050406030204" pitchFamily="18" charset="0"/>
                          </a:rPr>
                        </m:ctrlPr>
                      </m:dPr>
                      <m:e>
                        <m:r>
                          <a:rPr lang="en-MY" i="1">
                            <a:latin typeface="Cambria Math" panose="02040503050406030204" pitchFamily="18" charset="0"/>
                          </a:rPr>
                          <m:t>𝑏</m:t>
                        </m:r>
                      </m:e>
                    </m:d>
                    <m:r>
                      <a:rPr lang="en-MY" i="1">
                        <a:latin typeface="Cambria Math" panose="02040503050406030204" pitchFamily="18" charset="0"/>
                      </a:rPr>
                      <m:t>)</m:t>
                    </m:r>
                  </m:oMath>
                </a14:m>
                <a:r>
                  <a:rPr lang="en-MY" dirty="0"/>
                  <a:t> for the next iteration will be replaced by the new </a:t>
                </a:r>
                <a14:m>
                  <m:oMath xmlns:m="http://schemas.openxmlformats.org/officeDocument/2006/math">
                    <m:d>
                      <m:dPr>
                        <m:ctrlPr>
                          <a:rPr lang="en-MY" i="1">
                            <a:latin typeface="Cambria Math" panose="02040503050406030204" pitchFamily="18" charset="0"/>
                          </a:rPr>
                        </m:ctrlPr>
                      </m:dPr>
                      <m:e>
                        <m:r>
                          <m:rPr>
                            <m:sty m:val="p"/>
                          </m:rPr>
                          <a:rPr lang="en-MY">
                            <a:latin typeface="Cambria Math" panose="02040503050406030204" pitchFamily="18" charset="0"/>
                          </a:rPr>
                          <m:t>c</m:t>
                        </m:r>
                        <m:r>
                          <a:rPr lang="en-MY">
                            <a:latin typeface="Cambria Math" panose="02040503050406030204" pitchFamily="18" charset="0"/>
                          </a:rPr>
                          <m:t>, </m:t>
                        </m:r>
                        <m:r>
                          <a:rPr lang="en-MY" i="1">
                            <a:latin typeface="Cambria Math" panose="02040503050406030204" pitchFamily="18" charset="0"/>
                          </a:rPr>
                          <m:t>𝑓</m:t>
                        </m:r>
                        <m:d>
                          <m:dPr>
                            <m:ctrlPr>
                              <a:rPr lang="en-MY" i="1">
                                <a:latin typeface="Cambria Math" panose="02040503050406030204" pitchFamily="18" charset="0"/>
                              </a:rPr>
                            </m:ctrlPr>
                          </m:dPr>
                          <m:e>
                            <m:r>
                              <a:rPr lang="en-MY" i="1">
                                <a:latin typeface="Cambria Math" panose="02040503050406030204" pitchFamily="18" charset="0"/>
                              </a:rPr>
                              <m:t>𝑐</m:t>
                            </m:r>
                          </m:e>
                        </m:d>
                      </m:e>
                    </m:d>
                  </m:oMath>
                </a14:m>
                <a:r>
                  <a:rPr lang="en-MY" dirty="0"/>
                  <a:t> values</a:t>
                </a:r>
                <a:br>
                  <a:rPr lang="en-MY" dirty="0"/>
                </a:br>
                <a:endParaRPr lang="en-MY" dirty="0"/>
              </a:p>
              <a:p>
                <a:pPr marL="285750" indent="-285750">
                  <a:buFont typeface="Wingdings" panose="05000000000000000000" pitchFamily="2" charset="2"/>
                  <a:buChar char="§"/>
                </a:pPr>
                <a:r>
                  <a:rPr lang="en-MY" dirty="0"/>
                  <a:t>The reason for this is to ensure every iteration where </a:t>
                </a:r>
                <a:br>
                  <a:rPr lang="en-MY" dirty="0"/>
                </a:br>
                <a14:m>
                  <m:oMath xmlns:m="http://schemas.openxmlformats.org/officeDocument/2006/math">
                    <m:r>
                      <a:rPr lang="en-MY" i="1">
                        <a:latin typeface="Cambria Math" panose="02040503050406030204" pitchFamily="18" charset="0"/>
                      </a:rPr>
                      <m:t>𝑓</m:t>
                    </m:r>
                    <m:d>
                      <m:dPr>
                        <m:ctrlPr>
                          <a:rPr lang="en-MY" i="1">
                            <a:latin typeface="Cambria Math" panose="02040503050406030204" pitchFamily="18" charset="0"/>
                          </a:rPr>
                        </m:ctrlPr>
                      </m:dPr>
                      <m:e>
                        <m:r>
                          <a:rPr lang="en-MY" i="1">
                            <a:latin typeface="Cambria Math" panose="02040503050406030204" pitchFamily="18" charset="0"/>
                          </a:rPr>
                          <m:t>𝑎</m:t>
                        </m:r>
                      </m:e>
                    </m:d>
                    <m:r>
                      <a:rPr lang="en-MY" i="1">
                        <a:latin typeface="Cambria Math" panose="02040503050406030204" pitchFamily="18" charset="0"/>
                      </a:rPr>
                      <m:t>∗</m:t>
                    </m:r>
                    <m:r>
                      <a:rPr lang="en-MY" i="1">
                        <a:latin typeface="Cambria Math" panose="02040503050406030204" pitchFamily="18" charset="0"/>
                      </a:rPr>
                      <m:t>𝑓</m:t>
                    </m:r>
                    <m:d>
                      <m:dPr>
                        <m:ctrlPr>
                          <a:rPr lang="en-MY" i="1">
                            <a:latin typeface="Cambria Math" panose="02040503050406030204" pitchFamily="18" charset="0"/>
                          </a:rPr>
                        </m:ctrlPr>
                      </m:dPr>
                      <m:e>
                        <m:r>
                          <a:rPr lang="en-MY" i="1">
                            <a:latin typeface="Cambria Math" panose="02040503050406030204" pitchFamily="18" charset="0"/>
                          </a:rPr>
                          <m:t>𝑏</m:t>
                        </m:r>
                      </m:e>
                    </m:d>
                    <m:r>
                      <a:rPr lang="en-MY" i="1">
                        <a:latin typeface="Cambria Math" panose="02040503050406030204" pitchFamily="18" charset="0"/>
                      </a:rPr>
                      <m:t>&lt;0</m:t>
                    </m:r>
                  </m:oMath>
                </a14:m>
                <a:r>
                  <a:rPr lang="en-MY" dirty="0"/>
                  <a:t> (change in sign) </a:t>
                </a:r>
                <a:br>
                  <a:rPr lang="en-MY" dirty="0"/>
                </a:br>
                <a:r>
                  <a:rPr lang="en-MY" dirty="0"/>
                  <a:t>which indicates at least a real root in that interval </a:t>
                </a:r>
                <a14:m>
                  <m:oMath xmlns:m="http://schemas.openxmlformats.org/officeDocument/2006/math">
                    <m:r>
                      <a:rPr lang="en-MY">
                        <a:latin typeface="Cambria Math" panose="02040503050406030204" pitchFamily="18" charset="0"/>
                      </a:rPr>
                      <m:t>[</m:t>
                    </m:r>
                    <m:r>
                      <a:rPr lang="en-MY" i="1">
                        <a:latin typeface="Cambria Math" panose="02040503050406030204" pitchFamily="18" charset="0"/>
                      </a:rPr>
                      <m:t>𝑎</m:t>
                    </m:r>
                    <m:r>
                      <a:rPr lang="en-MY" i="1">
                        <a:latin typeface="Cambria Math" panose="02040503050406030204" pitchFamily="18" charset="0"/>
                      </a:rPr>
                      <m:t> ,  </m:t>
                    </m:r>
                    <m:r>
                      <a:rPr lang="en-MY" i="1">
                        <a:latin typeface="Cambria Math" panose="02040503050406030204" pitchFamily="18" charset="0"/>
                      </a:rPr>
                      <m:t>𝑏</m:t>
                    </m:r>
                    <m:r>
                      <a:rPr lang="en-MY" i="1">
                        <a:latin typeface="Cambria Math" panose="02040503050406030204" pitchFamily="18" charset="0"/>
                      </a:rPr>
                      <m:t>]</m:t>
                    </m:r>
                  </m:oMath>
                </a14:m>
                <a:endParaRPr lang="en-MY" dirty="0"/>
              </a:p>
              <a:p>
                <a:pPr marL="285750" indent="-285750">
                  <a:buFont typeface="Wingdings" panose="05000000000000000000" pitchFamily="2" charset="2"/>
                  <a:buChar char="§"/>
                </a:pPr>
                <a:endParaRPr lang="en-MY" dirty="0"/>
              </a:p>
            </p:txBody>
          </p:sp>
        </mc:Choice>
        <mc:Fallback xmlns="">
          <p:sp>
            <p:nvSpPr>
              <p:cNvPr id="7" name="TextBox 6">
                <a:extLst>
                  <a:ext uri="{FF2B5EF4-FFF2-40B4-BE49-F238E27FC236}">
                    <a16:creationId xmlns:a16="http://schemas.microsoft.com/office/drawing/2014/main" id="{1DDA37C6-9E0C-4CCF-9EBC-1FA1FA05966D}"/>
                  </a:ext>
                </a:extLst>
              </p:cNvPr>
              <p:cNvSpPr txBox="1">
                <a:spLocks noRot="1" noChangeAspect="1" noMove="1" noResize="1" noEditPoints="1" noAdjustHandles="1" noChangeArrowheads="1" noChangeShapeType="1" noTextEdit="1"/>
              </p:cNvSpPr>
              <p:nvPr/>
            </p:nvSpPr>
            <p:spPr>
              <a:xfrm>
                <a:off x="7131539" y="1305997"/>
                <a:ext cx="4435481" cy="5667962"/>
              </a:xfrm>
              <a:prstGeom prst="rect">
                <a:avLst/>
              </a:prstGeom>
              <a:blipFill>
                <a:blip r:embed="rId2"/>
                <a:stretch>
                  <a:fillRect l="-963" t="-645" r="-550"/>
                </a:stretch>
              </a:blipFill>
            </p:spPr>
            <p:txBody>
              <a:bodyPr/>
              <a:lstStyle/>
              <a:p>
                <a:r>
                  <a:rPr lang="en-MY">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A40B7468-1AB0-4BBD-9630-06C22D741F32}"/>
                  </a:ext>
                </a:extLst>
              </p:cNvPr>
              <p:cNvSpPr txBox="1"/>
              <p:nvPr/>
            </p:nvSpPr>
            <p:spPr>
              <a:xfrm>
                <a:off x="4510236" y="5445224"/>
                <a:ext cx="2781226" cy="1477328"/>
              </a:xfrm>
              <a:prstGeom prst="rect">
                <a:avLst/>
              </a:prstGeom>
              <a:noFill/>
            </p:spPr>
            <p:txBody>
              <a:bodyPr wrap="square" rtlCol="0">
                <a:spAutoFit/>
              </a:bodyPr>
              <a:lstStyle/>
              <a:p>
                <a:r>
                  <a:rPr lang="en-MY" dirty="0"/>
                  <a:t>In coding script</a:t>
                </a:r>
              </a:p>
              <a:p>
                <a:r>
                  <a:rPr lang="en-MY" dirty="0"/>
                  <a:t>if </a:t>
                </a:r>
                <a14:m>
                  <m:oMath xmlns:m="http://schemas.openxmlformats.org/officeDocument/2006/math">
                    <m:r>
                      <a:rPr lang="en-MY" i="1">
                        <a:latin typeface="Cambria Math" panose="02040503050406030204" pitchFamily="18" charset="0"/>
                      </a:rPr>
                      <m:t>𝑓</m:t>
                    </m:r>
                    <m:d>
                      <m:dPr>
                        <m:ctrlPr>
                          <a:rPr lang="en-MY" i="1">
                            <a:latin typeface="Cambria Math" panose="02040503050406030204" pitchFamily="18" charset="0"/>
                          </a:rPr>
                        </m:ctrlPr>
                      </m:dPr>
                      <m:e>
                        <m:r>
                          <a:rPr lang="en-MY" i="1">
                            <a:latin typeface="Cambria Math" panose="02040503050406030204" pitchFamily="18" charset="0"/>
                          </a:rPr>
                          <m:t>𝑏</m:t>
                        </m:r>
                      </m:e>
                    </m:d>
                    <m:r>
                      <a:rPr lang="en-MY" i="1">
                        <a:latin typeface="Cambria Math" panose="02040503050406030204" pitchFamily="18" charset="0"/>
                      </a:rPr>
                      <m:t>∗</m:t>
                    </m:r>
                    <m:r>
                      <a:rPr lang="en-MY" i="1">
                        <a:latin typeface="Cambria Math" panose="02040503050406030204" pitchFamily="18" charset="0"/>
                      </a:rPr>
                      <m:t>𝑓</m:t>
                    </m:r>
                    <m:d>
                      <m:dPr>
                        <m:ctrlPr>
                          <a:rPr lang="en-MY" i="1">
                            <a:latin typeface="Cambria Math" panose="02040503050406030204" pitchFamily="18" charset="0"/>
                          </a:rPr>
                        </m:ctrlPr>
                      </m:dPr>
                      <m:e>
                        <m:r>
                          <a:rPr lang="en-MY" i="1">
                            <a:latin typeface="Cambria Math" panose="02040503050406030204" pitchFamily="18" charset="0"/>
                          </a:rPr>
                          <m:t>𝑥</m:t>
                        </m:r>
                      </m:e>
                    </m:d>
                    <m:r>
                      <a:rPr lang="en-MY" i="1">
                        <a:latin typeface="Cambria Math" panose="02040503050406030204" pitchFamily="18" charset="0"/>
                      </a:rPr>
                      <m:t>&gt;0:</m:t>
                    </m:r>
                  </m:oMath>
                </a14:m>
                <a:endParaRPr lang="en-MY" dirty="0"/>
              </a:p>
              <a:p>
                <a:pPr lvl="1"/>
                <a14:m>
                  <m:oMathPara xmlns:m="http://schemas.openxmlformats.org/officeDocument/2006/math">
                    <m:oMathParaPr>
                      <m:jc m:val="left"/>
                    </m:oMathParaPr>
                    <m:oMath xmlns:m="http://schemas.openxmlformats.org/officeDocument/2006/math">
                      <m:r>
                        <m:rPr>
                          <m:sty m:val="p"/>
                        </m:rPr>
                        <a:rPr lang="en-MY">
                          <a:latin typeface="Cambria Math" panose="02040503050406030204" pitchFamily="18" charset="0"/>
                        </a:rPr>
                        <m:t>b</m:t>
                      </m:r>
                      <m:r>
                        <a:rPr lang="en-MY" i="1">
                          <a:latin typeface="Cambria Math" panose="02040503050406030204" pitchFamily="18" charset="0"/>
                        </a:rPr>
                        <m:t>=</m:t>
                      </m:r>
                      <m:r>
                        <a:rPr lang="en-MY" i="1">
                          <a:latin typeface="Cambria Math" panose="02040503050406030204" pitchFamily="18" charset="0"/>
                        </a:rPr>
                        <m:t>𝑥</m:t>
                      </m:r>
                    </m:oMath>
                  </m:oMathPara>
                </a14:m>
                <a:endParaRPr lang="en-MY" dirty="0"/>
              </a:p>
              <a:p>
                <a:pPr lvl="1"/>
                <a14:m>
                  <m:oMathPara xmlns:m="http://schemas.openxmlformats.org/officeDocument/2006/math">
                    <m:oMathParaPr>
                      <m:jc m:val="left"/>
                    </m:oMathParaPr>
                    <m:oMath xmlns:m="http://schemas.openxmlformats.org/officeDocument/2006/math">
                      <m:r>
                        <a:rPr lang="en-MY" i="1">
                          <a:latin typeface="Cambria Math" panose="02040503050406030204" pitchFamily="18" charset="0"/>
                        </a:rPr>
                        <m:t>𝑓</m:t>
                      </m:r>
                      <m:d>
                        <m:dPr>
                          <m:ctrlPr>
                            <a:rPr lang="en-MY" i="1">
                              <a:latin typeface="Cambria Math" panose="02040503050406030204" pitchFamily="18" charset="0"/>
                            </a:rPr>
                          </m:ctrlPr>
                        </m:dPr>
                        <m:e>
                          <m:r>
                            <a:rPr lang="en-MY" i="1">
                              <a:latin typeface="Cambria Math" panose="02040503050406030204" pitchFamily="18" charset="0"/>
                            </a:rPr>
                            <m:t>𝑏</m:t>
                          </m:r>
                        </m:e>
                      </m:d>
                      <m:r>
                        <a:rPr lang="en-MY" i="1">
                          <a:latin typeface="Cambria Math" panose="02040503050406030204" pitchFamily="18" charset="0"/>
                        </a:rPr>
                        <m:t>=</m:t>
                      </m:r>
                      <m:r>
                        <a:rPr lang="en-MY" i="1">
                          <a:latin typeface="Cambria Math" panose="02040503050406030204" pitchFamily="18" charset="0"/>
                        </a:rPr>
                        <m:t>𝑓</m:t>
                      </m:r>
                      <m:r>
                        <a:rPr lang="en-MY" i="1">
                          <a:latin typeface="Cambria Math" panose="02040503050406030204" pitchFamily="18" charset="0"/>
                        </a:rPr>
                        <m:t>(</m:t>
                      </m:r>
                      <m:r>
                        <a:rPr lang="en-MY" i="1">
                          <a:latin typeface="Cambria Math" panose="02040503050406030204" pitchFamily="18" charset="0"/>
                        </a:rPr>
                        <m:t>𝑥</m:t>
                      </m:r>
                      <m:r>
                        <a:rPr lang="en-MY" i="1">
                          <a:latin typeface="Cambria Math" panose="02040503050406030204" pitchFamily="18" charset="0"/>
                        </a:rPr>
                        <m:t>)</m:t>
                      </m:r>
                    </m:oMath>
                  </m:oMathPara>
                </a14:m>
                <a:endParaRPr lang="en-MY" dirty="0"/>
              </a:p>
              <a:p>
                <a:endParaRPr lang="en-MY" dirty="0"/>
              </a:p>
            </p:txBody>
          </p:sp>
        </mc:Choice>
        <mc:Fallback xmlns="">
          <p:sp>
            <p:nvSpPr>
              <p:cNvPr id="8" name="TextBox 7">
                <a:extLst>
                  <a:ext uri="{FF2B5EF4-FFF2-40B4-BE49-F238E27FC236}">
                    <a16:creationId xmlns:a16="http://schemas.microsoft.com/office/drawing/2014/main" id="{A40B7468-1AB0-4BBD-9630-06C22D741F32}"/>
                  </a:ext>
                </a:extLst>
              </p:cNvPr>
              <p:cNvSpPr txBox="1">
                <a:spLocks noRot="1" noChangeAspect="1" noMove="1" noResize="1" noEditPoints="1" noAdjustHandles="1" noChangeArrowheads="1" noChangeShapeType="1" noTextEdit="1"/>
              </p:cNvSpPr>
              <p:nvPr/>
            </p:nvSpPr>
            <p:spPr>
              <a:xfrm>
                <a:off x="4510236" y="5445224"/>
                <a:ext cx="2781226" cy="1477328"/>
              </a:xfrm>
              <a:prstGeom prst="rect">
                <a:avLst/>
              </a:prstGeom>
              <a:blipFill>
                <a:blip r:embed="rId3"/>
                <a:stretch>
                  <a:fillRect l="-1974" t="-2469"/>
                </a:stretch>
              </a:blipFill>
            </p:spPr>
            <p:txBody>
              <a:bodyPr/>
              <a:lstStyle/>
              <a:p>
                <a:r>
                  <a:rPr lang="en-MY">
                    <a:noFill/>
                  </a:rPr>
                  <a:t> </a:t>
                </a:r>
              </a:p>
            </p:txBody>
          </p:sp>
        </mc:Fallback>
      </mc:AlternateContent>
      <p:sp>
        <p:nvSpPr>
          <p:cNvPr id="9" name="Rectangle 8">
            <a:extLst>
              <a:ext uri="{FF2B5EF4-FFF2-40B4-BE49-F238E27FC236}">
                <a16:creationId xmlns:a16="http://schemas.microsoft.com/office/drawing/2014/main" id="{F561CCF8-58FA-42FD-A1F8-87B283251EEB}"/>
              </a:ext>
            </a:extLst>
          </p:cNvPr>
          <p:cNvSpPr/>
          <p:nvPr/>
        </p:nvSpPr>
        <p:spPr>
          <a:xfrm>
            <a:off x="6598468" y="101989"/>
            <a:ext cx="5353645" cy="369332"/>
          </a:xfrm>
          <a:prstGeom prst="rect">
            <a:avLst/>
          </a:prstGeom>
        </p:spPr>
        <p:txBody>
          <a:bodyPr wrap="none">
            <a:spAutoFit/>
          </a:bodyPr>
          <a:lstStyle/>
          <a:p>
            <a:r>
              <a:rPr lang="en-MY">
                <a:hlinkClick r:id="rId4"/>
              </a:rPr>
              <a:t>https://www.youtube.com/watch?v=pg1I8AG59Ik</a:t>
            </a:r>
            <a:endParaRPr lang="en-MY" dirty="0"/>
          </a:p>
        </p:txBody>
      </p:sp>
      <p:pic>
        <p:nvPicPr>
          <p:cNvPr id="10" name="Content Placeholder 9">
            <a:extLst>
              <a:ext uri="{FF2B5EF4-FFF2-40B4-BE49-F238E27FC236}">
                <a16:creationId xmlns:a16="http://schemas.microsoft.com/office/drawing/2014/main" id="{4097B6D7-CCC2-4ACC-B2BA-667893847466}"/>
              </a:ext>
            </a:extLst>
          </p:cNvPr>
          <p:cNvPicPr>
            <a:picLocks noChangeAspect="1"/>
          </p:cNvPicPr>
          <p:nvPr/>
        </p:nvPicPr>
        <p:blipFill>
          <a:blip r:embed="rId5"/>
          <a:stretch>
            <a:fillRect/>
          </a:stretch>
        </p:blipFill>
        <p:spPr>
          <a:xfrm>
            <a:off x="1917948" y="1635442"/>
            <a:ext cx="4501696" cy="3728905"/>
          </a:xfrm>
          <a:prstGeom prst="rect">
            <a:avLst/>
          </a:prstGeom>
        </p:spPr>
      </p:pic>
    </p:spTree>
    <p:extLst>
      <p:ext uri="{BB962C8B-B14F-4D97-AF65-F5344CB8AC3E}">
        <p14:creationId xmlns:p14="http://schemas.microsoft.com/office/powerpoint/2010/main" val="1282094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81E12-1A38-48A2-AE5B-E3FD4CF6AB9E}"/>
              </a:ext>
            </a:extLst>
          </p:cNvPr>
          <p:cNvSpPr>
            <a:spLocks noGrp="1"/>
          </p:cNvSpPr>
          <p:nvPr>
            <p:ph type="title"/>
          </p:nvPr>
        </p:nvSpPr>
        <p:spPr>
          <a:xfrm>
            <a:off x="1269876" y="177801"/>
            <a:ext cx="10106361" cy="1018952"/>
          </a:xfrm>
        </p:spPr>
        <p:txBody>
          <a:bodyPr/>
          <a:lstStyle/>
          <a:p>
            <a:r>
              <a:rPr lang="en-MY" dirty="0"/>
              <a:t>Animation of Situation (b) – Squeeze From Left</a:t>
            </a:r>
          </a:p>
        </p:txBody>
      </p:sp>
      <p:pic>
        <p:nvPicPr>
          <p:cNvPr id="5" name="Content Placeholder 4">
            <a:extLst>
              <a:ext uri="{FF2B5EF4-FFF2-40B4-BE49-F238E27FC236}">
                <a16:creationId xmlns:a16="http://schemas.microsoft.com/office/drawing/2014/main" id="{9C4ACFF5-4237-4478-B709-B0F9698152E0}"/>
              </a:ext>
            </a:extLst>
          </p:cNvPr>
          <p:cNvPicPr>
            <a:picLocks noGrp="1" noChangeAspect="1"/>
          </p:cNvPicPr>
          <p:nvPr>
            <p:ph idx="1"/>
          </p:nvPr>
        </p:nvPicPr>
        <p:blipFill>
          <a:blip r:embed="rId2"/>
          <a:stretch>
            <a:fillRect/>
          </a:stretch>
        </p:blipFill>
        <p:spPr>
          <a:xfrm>
            <a:off x="1701924" y="1988840"/>
            <a:ext cx="5238750" cy="3810000"/>
          </a:xfrm>
        </p:spPr>
      </p:pic>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1DDA37C6-9E0C-4CCF-9EBC-1FA1FA05966D}"/>
                  </a:ext>
                </a:extLst>
              </p:cNvPr>
              <p:cNvSpPr txBox="1"/>
              <p:nvPr/>
            </p:nvSpPr>
            <p:spPr>
              <a:xfrm>
                <a:off x="7131539" y="1305997"/>
                <a:ext cx="4435481" cy="5667962"/>
              </a:xfrm>
              <a:prstGeom prst="rect">
                <a:avLst/>
              </a:prstGeom>
              <a:noFill/>
            </p:spPr>
            <p:txBody>
              <a:bodyPr wrap="square" rtlCol="0">
                <a:spAutoFit/>
              </a:bodyPr>
              <a:lstStyle/>
              <a:p>
                <a14:m>
                  <m:oMath xmlns:m="http://schemas.openxmlformats.org/officeDocument/2006/math">
                    <m:r>
                      <a:rPr lang="en-MY" i="1" smtClean="0">
                        <a:latin typeface="Cambria Math" panose="02040503050406030204" pitchFamily="18" charset="0"/>
                      </a:rPr>
                      <m:t>𝑓</m:t>
                    </m:r>
                    <m:d>
                      <m:dPr>
                        <m:ctrlPr>
                          <a:rPr lang="en-MY" i="1">
                            <a:latin typeface="Cambria Math" panose="02040503050406030204" pitchFamily="18" charset="0"/>
                          </a:rPr>
                        </m:ctrlPr>
                      </m:dPr>
                      <m:e>
                        <m:r>
                          <a:rPr lang="en-MY" b="0" i="1" smtClean="0">
                            <a:latin typeface="Cambria Math" panose="02040503050406030204" pitchFamily="18" charset="0"/>
                          </a:rPr>
                          <m:t>𝑏</m:t>
                        </m:r>
                      </m:e>
                    </m:d>
                    <m:r>
                      <a:rPr lang="en-MY" i="1">
                        <a:latin typeface="Cambria Math" panose="02040503050406030204" pitchFamily="18" charset="0"/>
                      </a:rPr>
                      <m:t> </m:t>
                    </m:r>
                  </m:oMath>
                </a14:m>
                <a:r>
                  <a:rPr lang="en-MY" dirty="0"/>
                  <a:t>and </a:t>
                </a:r>
                <a14:m>
                  <m:oMath xmlns:m="http://schemas.openxmlformats.org/officeDocument/2006/math">
                    <m:r>
                      <a:rPr lang="en-MY" i="1">
                        <a:latin typeface="Cambria Math" panose="02040503050406030204" pitchFamily="18" charset="0"/>
                      </a:rPr>
                      <m:t>𝑓</m:t>
                    </m:r>
                    <m:d>
                      <m:dPr>
                        <m:ctrlPr>
                          <a:rPr lang="en-MY" i="1">
                            <a:latin typeface="Cambria Math" panose="02040503050406030204" pitchFamily="18" charset="0"/>
                          </a:rPr>
                        </m:ctrlPr>
                      </m:dPr>
                      <m:e>
                        <m:r>
                          <a:rPr lang="en-MY" b="0" i="1" smtClean="0">
                            <a:latin typeface="Cambria Math" panose="02040503050406030204" pitchFamily="18" charset="0"/>
                          </a:rPr>
                          <m:t>𝑐</m:t>
                        </m:r>
                      </m:e>
                    </m:d>
                  </m:oMath>
                </a14:m>
                <a:r>
                  <a:rPr lang="en-MY" dirty="0"/>
                  <a:t> </a:t>
                </a:r>
              </a:p>
              <a:p>
                <a:pPr marL="285750" indent="-285750">
                  <a:buFont typeface="Arial" panose="020B0604020202020204" pitchFamily="34" charset="0"/>
                  <a:buChar char="•"/>
                </a:pPr>
                <a:r>
                  <a:rPr lang="en-MY" dirty="0"/>
                  <a:t>Opposite sign (+/- or -/+)</a:t>
                </a:r>
              </a:p>
              <a:p>
                <a:pPr marL="285750" indent="-285750">
                  <a:buFont typeface="Arial" panose="020B0604020202020204" pitchFamily="34" charset="0"/>
                  <a:buChar char="•"/>
                </a:pPr>
                <a14:m>
                  <m:oMath xmlns:m="http://schemas.openxmlformats.org/officeDocument/2006/math">
                    <m:r>
                      <a:rPr lang="en-MY" i="1">
                        <a:latin typeface="Cambria Math" panose="02040503050406030204" pitchFamily="18" charset="0"/>
                      </a:rPr>
                      <m:t>𝑓</m:t>
                    </m:r>
                    <m:d>
                      <m:dPr>
                        <m:ctrlPr>
                          <a:rPr lang="en-MY" i="1">
                            <a:latin typeface="Cambria Math" panose="02040503050406030204" pitchFamily="18" charset="0"/>
                          </a:rPr>
                        </m:ctrlPr>
                      </m:dPr>
                      <m:e>
                        <m:r>
                          <a:rPr lang="en-MY" b="0" i="1" smtClean="0">
                            <a:latin typeface="Cambria Math" panose="02040503050406030204" pitchFamily="18" charset="0"/>
                          </a:rPr>
                          <m:t>𝑏</m:t>
                        </m:r>
                      </m:e>
                    </m:d>
                    <m:r>
                      <a:rPr lang="en-MY" b="0" i="1" smtClean="0">
                        <a:latin typeface="Cambria Math" panose="02040503050406030204" pitchFamily="18" charset="0"/>
                      </a:rPr>
                      <m:t>∗</m:t>
                    </m:r>
                    <m:r>
                      <a:rPr lang="en-MY" b="0" i="1" smtClean="0">
                        <a:latin typeface="Cambria Math" panose="02040503050406030204" pitchFamily="18" charset="0"/>
                      </a:rPr>
                      <m:t>𝑓</m:t>
                    </m:r>
                    <m:d>
                      <m:dPr>
                        <m:ctrlPr>
                          <a:rPr lang="en-MY" b="0" i="1" smtClean="0">
                            <a:latin typeface="Cambria Math" panose="02040503050406030204" pitchFamily="18" charset="0"/>
                          </a:rPr>
                        </m:ctrlPr>
                      </m:dPr>
                      <m:e>
                        <m:r>
                          <a:rPr lang="en-MY" b="0" i="1" smtClean="0">
                            <a:latin typeface="Cambria Math" panose="02040503050406030204" pitchFamily="18" charset="0"/>
                          </a:rPr>
                          <m:t>𝑐</m:t>
                        </m:r>
                      </m:e>
                    </m:d>
                    <m:r>
                      <a:rPr lang="en-MY" b="0" i="1" smtClean="0">
                        <a:latin typeface="Cambria Math" panose="02040503050406030204" pitchFamily="18" charset="0"/>
                      </a:rPr>
                      <m:t>&lt;0</m:t>
                    </m:r>
                  </m:oMath>
                </a14:m>
                <a:endParaRPr lang="en-MY" b="0" dirty="0"/>
              </a:p>
              <a:p>
                <a:endParaRPr lang="en-MY" b="0" dirty="0"/>
              </a:p>
              <a:p>
                <a14:m>
                  <m:oMath xmlns:m="http://schemas.openxmlformats.org/officeDocument/2006/math">
                    <m:r>
                      <a:rPr lang="en-MY" i="1">
                        <a:latin typeface="Cambria Math" panose="02040503050406030204" pitchFamily="18" charset="0"/>
                      </a:rPr>
                      <m:t>𝑓</m:t>
                    </m:r>
                    <m:d>
                      <m:dPr>
                        <m:ctrlPr>
                          <a:rPr lang="en-MY" i="1">
                            <a:latin typeface="Cambria Math" panose="02040503050406030204" pitchFamily="18" charset="0"/>
                          </a:rPr>
                        </m:ctrlPr>
                      </m:dPr>
                      <m:e>
                        <m:r>
                          <a:rPr lang="en-MY" i="1">
                            <a:latin typeface="Cambria Math" panose="02040503050406030204" pitchFamily="18" charset="0"/>
                          </a:rPr>
                          <m:t>𝑎</m:t>
                        </m:r>
                      </m:e>
                    </m:d>
                  </m:oMath>
                </a14:m>
                <a:r>
                  <a:rPr lang="en-MY" dirty="0"/>
                  <a:t> and </a:t>
                </a:r>
                <a14:m>
                  <m:oMath xmlns:m="http://schemas.openxmlformats.org/officeDocument/2006/math">
                    <m:r>
                      <a:rPr lang="en-MY" i="1">
                        <a:latin typeface="Cambria Math" panose="02040503050406030204" pitchFamily="18" charset="0"/>
                      </a:rPr>
                      <m:t>𝑓</m:t>
                    </m:r>
                    <m:d>
                      <m:dPr>
                        <m:ctrlPr>
                          <a:rPr lang="en-MY" i="1">
                            <a:latin typeface="Cambria Math" panose="02040503050406030204" pitchFamily="18" charset="0"/>
                          </a:rPr>
                        </m:ctrlPr>
                      </m:dPr>
                      <m:e>
                        <m:r>
                          <a:rPr lang="en-MY" b="0" i="1" smtClean="0">
                            <a:latin typeface="Cambria Math" panose="02040503050406030204" pitchFamily="18" charset="0"/>
                          </a:rPr>
                          <m:t>𝑐</m:t>
                        </m:r>
                      </m:e>
                    </m:d>
                  </m:oMath>
                </a14:m>
                <a:endParaRPr lang="en-MY" dirty="0"/>
              </a:p>
              <a:p>
                <a:pPr marL="285750" indent="-285750">
                  <a:buFont typeface="Arial" panose="020B0604020202020204" pitchFamily="34" charset="0"/>
                  <a:buChar char="•"/>
                </a:pPr>
                <a:r>
                  <a:rPr lang="en-MY" dirty="0"/>
                  <a:t>Same sign (-/- or +/+)</a:t>
                </a:r>
              </a:p>
              <a:p>
                <a:pPr marL="285750" indent="-285750">
                  <a:buFont typeface="Arial" panose="020B0604020202020204" pitchFamily="34" charset="0"/>
                  <a:buChar char="•"/>
                </a:pPr>
                <a14:m>
                  <m:oMath xmlns:m="http://schemas.openxmlformats.org/officeDocument/2006/math">
                    <m:r>
                      <a:rPr lang="en-MY" i="1">
                        <a:latin typeface="Cambria Math" panose="02040503050406030204" pitchFamily="18" charset="0"/>
                      </a:rPr>
                      <m:t>𝑓</m:t>
                    </m:r>
                    <m:d>
                      <m:dPr>
                        <m:ctrlPr>
                          <a:rPr lang="en-MY" i="1">
                            <a:latin typeface="Cambria Math" panose="02040503050406030204" pitchFamily="18" charset="0"/>
                          </a:rPr>
                        </m:ctrlPr>
                      </m:dPr>
                      <m:e>
                        <m:r>
                          <a:rPr lang="en-MY" i="1">
                            <a:latin typeface="Cambria Math" panose="02040503050406030204" pitchFamily="18" charset="0"/>
                          </a:rPr>
                          <m:t>𝑎</m:t>
                        </m:r>
                      </m:e>
                    </m:d>
                    <m:r>
                      <a:rPr lang="en-MY" i="1">
                        <a:latin typeface="Cambria Math" panose="02040503050406030204" pitchFamily="18" charset="0"/>
                      </a:rPr>
                      <m:t>∗</m:t>
                    </m:r>
                    <m:r>
                      <a:rPr lang="en-MY" i="1">
                        <a:latin typeface="Cambria Math" panose="02040503050406030204" pitchFamily="18" charset="0"/>
                      </a:rPr>
                      <m:t>𝑓</m:t>
                    </m:r>
                    <m:d>
                      <m:dPr>
                        <m:ctrlPr>
                          <a:rPr lang="en-MY" i="1">
                            <a:latin typeface="Cambria Math" panose="02040503050406030204" pitchFamily="18" charset="0"/>
                          </a:rPr>
                        </m:ctrlPr>
                      </m:dPr>
                      <m:e>
                        <m:r>
                          <a:rPr lang="en-MY" i="1">
                            <a:latin typeface="Cambria Math" panose="02040503050406030204" pitchFamily="18" charset="0"/>
                          </a:rPr>
                          <m:t>𝑐</m:t>
                        </m:r>
                      </m:e>
                    </m:d>
                    <m:r>
                      <a:rPr lang="en-MY" i="1">
                        <a:latin typeface="Cambria Math" panose="02040503050406030204" pitchFamily="18" charset="0"/>
                      </a:rPr>
                      <m:t>&gt;</m:t>
                    </m:r>
                    <m:r>
                      <a:rPr lang="en-MY" b="0" i="1" smtClean="0">
                        <a:latin typeface="Cambria Math" panose="02040503050406030204" pitchFamily="18" charset="0"/>
                      </a:rPr>
                      <m:t>0</m:t>
                    </m:r>
                  </m:oMath>
                </a14:m>
                <a:endParaRPr lang="en-MY" dirty="0"/>
              </a:p>
              <a:p>
                <a:endParaRPr lang="en-MY" dirty="0"/>
              </a:p>
              <a:p>
                <a:pPr marL="285750" indent="-285750">
                  <a:buFont typeface="Wingdings" panose="05000000000000000000" pitchFamily="2" charset="2"/>
                  <a:buChar char="§"/>
                </a:pPr>
                <a14:m>
                  <m:oMath xmlns:m="http://schemas.openxmlformats.org/officeDocument/2006/math">
                    <m:r>
                      <a:rPr lang="en-MY" b="0" i="0" smtClean="0">
                        <a:latin typeface="Cambria Math" panose="02040503050406030204" pitchFamily="18" charset="0"/>
                      </a:rPr>
                      <m:t>(</m:t>
                    </m:r>
                    <m:r>
                      <m:rPr>
                        <m:sty m:val="p"/>
                      </m:rPr>
                      <a:rPr lang="en-MY" b="0" i="0" smtClean="0">
                        <a:latin typeface="Cambria Math" panose="02040503050406030204" pitchFamily="18" charset="0"/>
                      </a:rPr>
                      <m:t>b</m:t>
                    </m:r>
                    <m:r>
                      <a:rPr lang="en-MY" b="0" i="1" smtClean="0">
                        <a:latin typeface="Cambria Math" panose="02040503050406030204" pitchFamily="18" charset="0"/>
                      </a:rPr>
                      <m:t> , </m:t>
                    </m:r>
                    <m:r>
                      <a:rPr lang="en-MY" i="1">
                        <a:latin typeface="Cambria Math" panose="02040503050406030204" pitchFamily="18" charset="0"/>
                      </a:rPr>
                      <m:t>𝑓</m:t>
                    </m:r>
                    <m:d>
                      <m:dPr>
                        <m:ctrlPr>
                          <a:rPr lang="en-MY" i="1">
                            <a:latin typeface="Cambria Math" panose="02040503050406030204" pitchFamily="18" charset="0"/>
                          </a:rPr>
                        </m:ctrlPr>
                      </m:dPr>
                      <m:e>
                        <m:r>
                          <a:rPr lang="en-MY" b="0" i="1" smtClean="0">
                            <a:latin typeface="Cambria Math" panose="02040503050406030204" pitchFamily="18" charset="0"/>
                          </a:rPr>
                          <m:t>𝑏</m:t>
                        </m:r>
                      </m:e>
                    </m:d>
                    <m:r>
                      <a:rPr lang="en-MY" b="0" i="1" smtClean="0">
                        <a:latin typeface="Cambria Math" panose="02040503050406030204" pitchFamily="18" charset="0"/>
                      </a:rPr>
                      <m:t>)</m:t>
                    </m:r>
                  </m:oMath>
                </a14:m>
                <a:r>
                  <a:rPr lang="en-MY" dirty="0"/>
                  <a:t> maintains it’s value for the next iteration</a:t>
                </a:r>
                <a:br>
                  <a:rPr lang="en-MY" dirty="0"/>
                </a:br>
                <a:endParaRPr lang="en-MY" dirty="0"/>
              </a:p>
              <a:p>
                <a:pPr marL="285750" indent="-285750">
                  <a:buFont typeface="Wingdings" panose="05000000000000000000" pitchFamily="2" charset="2"/>
                  <a:buChar char="§"/>
                </a:pPr>
                <a14:m>
                  <m:oMath xmlns:m="http://schemas.openxmlformats.org/officeDocument/2006/math">
                    <m:r>
                      <a:rPr lang="en-MY" b="0" i="0" smtClean="0">
                        <a:latin typeface="Cambria Math" panose="02040503050406030204" pitchFamily="18" charset="0"/>
                      </a:rPr>
                      <m:t>(</m:t>
                    </m:r>
                    <m:r>
                      <m:rPr>
                        <m:sty m:val="p"/>
                      </m:rPr>
                      <a:rPr lang="en-MY" b="0" i="0" smtClean="0">
                        <a:latin typeface="Cambria Math" panose="02040503050406030204" pitchFamily="18" charset="0"/>
                      </a:rPr>
                      <m:t>a</m:t>
                    </m:r>
                    <m:r>
                      <a:rPr lang="en-MY" b="0" i="0" smtClean="0">
                        <a:latin typeface="Cambria Math" panose="02040503050406030204" pitchFamily="18" charset="0"/>
                      </a:rPr>
                      <m:t> , </m:t>
                    </m:r>
                    <m:r>
                      <a:rPr lang="en-MY" i="1">
                        <a:latin typeface="Cambria Math" panose="02040503050406030204" pitchFamily="18" charset="0"/>
                      </a:rPr>
                      <m:t>𝑓</m:t>
                    </m:r>
                    <m:d>
                      <m:dPr>
                        <m:ctrlPr>
                          <a:rPr lang="en-MY" i="1">
                            <a:latin typeface="Cambria Math" panose="02040503050406030204" pitchFamily="18" charset="0"/>
                          </a:rPr>
                        </m:ctrlPr>
                      </m:dPr>
                      <m:e>
                        <m:r>
                          <a:rPr lang="en-MY" i="1">
                            <a:latin typeface="Cambria Math" panose="02040503050406030204" pitchFamily="18" charset="0"/>
                          </a:rPr>
                          <m:t>𝑎</m:t>
                        </m:r>
                      </m:e>
                    </m:d>
                    <m:r>
                      <a:rPr lang="en-MY" b="0" i="1" smtClean="0">
                        <a:latin typeface="Cambria Math" panose="02040503050406030204" pitchFamily="18" charset="0"/>
                      </a:rPr>
                      <m:t>)</m:t>
                    </m:r>
                  </m:oMath>
                </a14:m>
                <a:r>
                  <a:rPr lang="en-MY" dirty="0"/>
                  <a:t> for the next iteration will be replaced by the new </a:t>
                </a:r>
                <a14:m>
                  <m:oMath xmlns:m="http://schemas.openxmlformats.org/officeDocument/2006/math">
                    <m:d>
                      <m:dPr>
                        <m:ctrlPr>
                          <a:rPr lang="en-MY" b="0" i="1" smtClean="0">
                            <a:latin typeface="Cambria Math" panose="02040503050406030204" pitchFamily="18" charset="0"/>
                          </a:rPr>
                        </m:ctrlPr>
                      </m:dPr>
                      <m:e>
                        <m:r>
                          <m:rPr>
                            <m:sty m:val="p"/>
                          </m:rPr>
                          <a:rPr lang="en-MY" b="0" i="0" smtClean="0">
                            <a:latin typeface="Cambria Math" panose="02040503050406030204" pitchFamily="18" charset="0"/>
                          </a:rPr>
                          <m:t>c</m:t>
                        </m:r>
                        <m:r>
                          <a:rPr lang="en-MY" b="0" i="0" smtClean="0">
                            <a:latin typeface="Cambria Math" panose="02040503050406030204" pitchFamily="18" charset="0"/>
                          </a:rPr>
                          <m:t>, </m:t>
                        </m:r>
                        <m:r>
                          <a:rPr lang="en-MY" i="1">
                            <a:latin typeface="Cambria Math" panose="02040503050406030204" pitchFamily="18" charset="0"/>
                          </a:rPr>
                          <m:t>𝑓</m:t>
                        </m:r>
                        <m:d>
                          <m:dPr>
                            <m:ctrlPr>
                              <a:rPr lang="en-MY" i="1">
                                <a:latin typeface="Cambria Math" panose="02040503050406030204" pitchFamily="18" charset="0"/>
                              </a:rPr>
                            </m:ctrlPr>
                          </m:dPr>
                          <m:e>
                            <m:r>
                              <a:rPr lang="en-MY" b="0" i="1" smtClean="0">
                                <a:latin typeface="Cambria Math" panose="02040503050406030204" pitchFamily="18" charset="0"/>
                              </a:rPr>
                              <m:t>𝑐</m:t>
                            </m:r>
                          </m:e>
                        </m:d>
                      </m:e>
                    </m:d>
                  </m:oMath>
                </a14:m>
                <a:r>
                  <a:rPr lang="en-MY" dirty="0"/>
                  <a:t> values</a:t>
                </a:r>
                <a:br>
                  <a:rPr lang="en-MY" dirty="0"/>
                </a:br>
                <a:endParaRPr lang="en-MY" dirty="0"/>
              </a:p>
              <a:p>
                <a:pPr marL="285750" indent="-285750">
                  <a:buFont typeface="Wingdings" panose="05000000000000000000" pitchFamily="2" charset="2"/>
                  <a:buChar char="§"/>
                </a:pPr>
                <a:r>
                  <a:rPr lang="en-MY" dirty="0"/>
                  <a:t>The reason for this is to ensure every iteration where </a:t>
                </a:r>
                <a:br>
                  <a:rPr lang="en-MY" dirty="0"/>
                </a:br>
                <a14:m>
                  <m:oMath xmlns:m="http://schemas.openxmlformats.org/officeDocument/2006/math">
                    <m:r>
                      <a:rPr lang="en-MY" i="1">
                        <a:latin typeface="Cambria Math" panose="02040503050406030204" pitchFamily="18" charset="0"/>
                      </a:rPr>
                      <m:t>𝑓</m:t>
                    </m:r>
                    <m:d>
                      <m:dPr>
                        <m:ctrlPr>
                          <a:rPr lang="en-MY" i="1">
                            <a:latin typeface="Cambria Math" panose="02040503050406030204" pitchFamily="18" charset="0"/>
                          </a:rPr>
                        </m:ctrlPr>
                      </m:dPr>
                      <m:e>
                        <m:r>
                          <a:rPr lang="en-MY" i="1">
                            <a:latin typeface="Cambria Math" panose="02040503050406030204" pitchFamily="18" charset="0"/>
                          </a:rPr>
                          <m:t>𝑎</m:t>
                        </m:r>
                      </m:e>
                    </m:d>
                    <m:r>
                      <a:rPr lang="en-MY" b="0" i="1" smtClean="0">
                        <a:latin typeface="Cambria Math" panose="02040503050406030204" pitchFamily="18" charset="0"/>
                      </a:rPr>
                      <m:t>∗</m:t>
                    </m:r>
                    <m:r>
                      <a:rPr lang="en-MY" i="1">
                        <a:latin typeface="Cambria Math" panose="02040503050406030204" pitchFamily="18" charset="0"/>
                      </a:rPr>
                      <m:t>𝑓</m:t>
                    </m:r>
                    <m:d>
                      <m:dPr>
                        <m:ctrlPr>
                          <a:rPr lang="en-MY" i="1">
                            <a:latin typeface="Cambria Math" panose="02040503050406030204" pitchFamily="18" charset="0"/>
                          </a:rPr>
                        </m:ctrlPr>
                      </m:dPr>
                      <m:e>
                        <m:r>
                          <a:rPr lang="en-MY" b="0" i="1" smtClean="0">
                            <a:latin typeface="Cambria Math" panose="02040503050406030204" pitchFamily="18" charset="0"/>
                          </a:rPr>
                          <m:t>𝑏</m:t>
                        </m:r>
                      </m:e>
                    </m:d>
                    <m:r>
                      <a:rPr lang="en-MY" b="0" i="1" smtClean="0">
                        <a:latin typeface="Cambria Math" panose="02040503050406030204" pitchFamily="18" charset="0"/>
                      </a:rPr>
                      <m:t>&lt;0</m:t>
                    </m:r>
                  </m:oMath>
                </a14:m>
                <a:r>
                  <a:rPr lang="en-MY" dirty="0"/>
                  <a:t> (change in sign) </a:t>
                </a:r>
                <a:br>
                  <a:rPr lang="en-MY" dirty="0"/>
                </a:br>
                <a:r>
                  <a:rPr lang="en-MY" dirty="0"/>
                  <a:t>which indicates at least a real root in that interval </a:t>
                </a:r>
                <a14:m>
                  <m:oMath xmlns:m="http://schemas.openxmlformats.org/officeDocument/2006/math">
                    <m:r>
                      <a:rPr lang="en-MY" b="0" i="0" smtClean="0">
                        <a:latin typeface="Cambria Math" panose="02040503050406030204" pitchFamily="18" charset="0"/>
                      </a:rPr>
                      <m:t>[</m:t>
                    </m:r>
                    <m:r>
                      <a:rPr lang="en-MY" b="0" i="1" smtClean="0">
                        <a:latin typeface="Cambria Math" panose="02040503050406030204" pitchFamily="18" charset="0"/>
                      </a:rPr>
                      <m:t>𝑎</m:t>
                    </m:r>
                    <m:r>
                      <a:rPr lang="en-MY" b="0" i="1" smtClean="0">
                        <a:latin typeface="Cambria Math" panose="02040503050406030204" pitchFamily="18" charset="0"/>
                      </a:rPr>
                      <m:t> ,  </m:t>
                    </m:r>
                    <m:r>
                      <a:rPr lang="en-MY" b="0" i="1" smtClean="0">
                        <a:latin typeface="Cambria Math" panose="02040503050406030204" pitchFamily="18" charset="0"/>
                      </a:rPr>
                      <m:t>𝑏</m:t>
                    </m:r>
                    <m:r>
                      <a:rPr lang="en-MY" b="0" i="1" smtClean="0">
                        <a:latin typeface="Cambria Math" panose="02040503050406030204" pitchFamily="18" charset="0"/>
                      </a:rPr>
                      <m:t>]</m:t>
                    </m:r>
                  </m:oMath>
                </a14:m>
                <a:endParaRPr lang="en-MY" dirty="0"/>
              </a:p>
              <a:p>
                <a:pPr marL="285750" indent="-285750">
                  <a:buFont typeface="Wingdings" panose="05000000000000000000" pitchFamily="2" charset="2"/>
                  <a:buChar char="§"/>
                </a:pPr>
                <a:endParaRPr lang="en-MY" dirty="0"/>
              </a:p>
            </p:txBody>
          </p:sp>
        </mc:Choice>
        <mc:Fallback xmlns="">
          <p:sp>
            <p:nvSpPr>
              <p:cNvPr id="7" name="TextBox 6">
                <a:extLst>
                  <a:ext uri="{FF2B5EF4-FFF2-40B4-BE49-F238E27FC236}">
                    <a16:creationId xmlns:a16="http://schemas.microsoft.com/office/drawing/2014/main" id="{1DDA37C6-9E0C-4CCF-9EBC-1FA1FA05966D}"/>
                  </a:ext>
                </a:extLst>
              </p:cNvPr>
              <p:cNvSpPr txBox="1">
                <a:spLocks noRot="1" noChangeAspect="1" noMove="1" noResize="1" noEditPoints="1" noAdjustHandles="1" noChangeArrowheads="1" noChangeShapeType="1" noTextEdit="1"/>
              </p:cNvSpPr>
              <p:nvPr/>
            </p:nvSpPr>
            <p:spPr>
              <a:xfrm>
                <a:off x="7131539" y="1305997"/>
                <a:ext cx="4435481" cy="5667962"/>
              </a:xfrm>
              <a:prstGeom prst="rect">
                <a:avLst/>
              </a:prstGeom>
              <a:blipFill>
                <a:blip r:embed="rId3"/>
                <a:stretch>
                  <a:fillRect l="-963" t="-645" r="-550"/>
                </a:stretch>
              </a:blipFill>
            </p:spPr>
            <p:txBody>
              <a:bodyPr/>
              <a:lstStyle/>
              <a:p>
                <a:r>
                  <a:rPr lang="en-MY">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A40B7468-1AB0-4BBD-9630-06C22D741F32}"/>
                  </a:ext>
                </a:extLst>
              </p:cNvPr>
              <p:cNvSpPr txBox="1"/>
              <p:nvPr/>
            </p:nvSpPr>
            <p:spPr>
              <a:xfrm>
                <a:off x="4510236" y="5445224"/>
                <a:ext cx="2781226" cy="1754326"/>
              </a:xfrm>
              <a:prstGeom prst="rect">
                <a:avLst/>
              </a:prstGeom>
              <a:noFill/>
            </p:spPr>
            <p:txBody>
              <a:bodyPr wrap="square" rtlCol="0">
                <a:spAutoFit/>
              </a:bodyPr>
              <a:lstStyle/>
              <a:p>
                <a:r>
                  <a:rPr lang="en-MY" dirty="0"/>
                  <a:t>In coding script</a:t>
                </a:r>
              </a:p>
              <a:p>
                <a:r>
                  <a:rPr lang="en-MY" dirty="0"/>
                  <a:t>if </a:t>
                </a:r>
                <a14:m>
                  <m:oMath xmlns:m="http://schemas.openxmlformats.org/officeDocument/2006/math">
                    <m:r>
                      <a:rPr lang="en-MY" i="1">
                        <a:latin typeface="Cambria Math" panose="02040503050406030204" pitchFamily="18" charset="0"/>
                      </a:rPr>
                      <m:t>𝑓</m:t>
                    </m:r>
                    <m:d>
                      <m:dPr>
                        <m:ctrlPr>
                          <a:rPr lang="en-MY" i="1">
                            <a:latin typeface="Cambria Math" panose="02040503050406030204" pitchFamily="18" charset="0"/>
                          </a:rPr>
                        </m:ctrlPr>
                      </m:dPr>
                      <m:e>
                        <m:r>
                          <a:rPr lang="en-MY" i="1">
                            <a:latin typeface="Cambria Math" panose="02040503050406030204" pitchFamily="18" charset="0"/>
                          </a:rPr>
                          <m:t>𝑎</m:t>
                        </m:r>
                      </m:e>
                    </m:d>
                    <m:r>
                      <a:rPr lang="en-MY" i="1">
                        <a:latin typeface="Cambria Math" panose="02040503050406030204" pitchFamily="18" charset="0"/>
                      </a:rPr>
                      <m:t>∗</m:t>
                    </m:r>
                    <m:r>
                      <a:rPr lang="en-MY" i="1">
                        <a:latin typeface="Cambria Math" panose="02040503050406030204" pitchFamily="18" charset="0"/>
                      </a:rPr>
                      <m:t>𝑓</m:t>
                    </m:r>
                    <m:d>
                      <m:dPr>
                        <m:ctrlPr>
                          <a:rPr lang="en-MY" i="1">
                            <a:latin typeface="Cambria Math" panose="02040503050406030204" pitchFamily="18" charset="0"/>
                          </a:rPr>
                        </m:ctrlPr>
                      </m:dPr>
                      <m:e>
                        <m:r>
                          <a:rPr lang="en-MY" b="0" i="1" smtClean="0">
                            <a:latin typeface="Cambria Math" panose="02040503050406030204" pitchFamily="18" charset="0"/>
                          </a:rPr>
                          <m:t>𝑥</m:t>
                        </m:r>
                      </m:e>
                    </m:d>
                    <m:r>
                      <a:rPr lang="en-MY" i="1">
                        <a:latin typeface="Cambria Math" panose="02040503050406030204" pitchFamily="18" charset="0"/>
                      </a:rPr>
                      <m:t>&gt;0</m:t>
                    </m:r>
                    <m:r>
                      <a:rPr lang="en-MY" b="0" i="1" smtClean="0">
                        <a:latin typeface="Cambria Math" panose="02040503050406030204" pitchFamily="18" charset="0"/>
                      </a:rPr>
                      <m:t>:</m:t>
                    </m:r>
                  </m:oMath>
                </a14:m>
                <a:endParaRPr lang="en-MY" dirty="0"/>
              </a:p>
              <a:p>
                <a:pPr lvl="1"/>
                <a14:m>
                  <m:oMathPara xmlns:m="http://schemas.openxmlformats.org/officeDocument/2006/math">
                    <m:oMathParaPr>
                      <m:jc m:val="left"/>
                    </m:oMathParaPr>
                    <m:oMath xmlns:m="http://schemas.openxmlformats.org/officeDocument/2006/math">
                      <m:r>
                        <a:rPr lang="en-MY" b="0" i="1" smtClean="0">
                          <a:latin typeface="Cambria Math" panose="02040503050406030204" pitchFamily="18" charset="0"/>
                        </a:rPr>
                        <m:t>𝑎</m:t>
                      </m:r>
                      <m:r>
                        <a:rPr lang="en-MY" b="0" i="1" smtClean="0">
                          <a:latin typeface="Cambria Math" panose="02040503050406030204" pitchFamily="18" charset="0"/>
                        </a:rPr>
                        <m:t>=</m:t>
                      </m:r>
                      <m:r>
                        <a:rPr lang="en-MY" b="0" i="1" smtClean="0">
                          <a:latin typeface="Cambria Math" panose="02040503050406030204" pitchFamily="18" charset="0"/>
                        </a:rPr>
                        <m:t>𝑥</m:t>
                      </m:r>
                    </m:oMath>
                  </m:oMathPara>
                </a14:m>
                <a:endParaRPr lang="en-MY" b="0" dirty="0"/>
              </a:p>
              <a:p>
                <a:pPr lvl="1"/>
                <a14:m>
                  <m:oMathPara xmlns:m="http://schemas.openxmlformats.org/officeDocument/2006/math">
                    <m:oMathParaPr>
                      <m:jc m:val="left"/>
                    </m:oMathParaPr>
                    <m:oMath xmlns:m="http://schemas.openxmlformats.org/officeDocument/2006/math">
                      <m:r>
                        <a:rPr lang="en-MY" i="1">
                          <a:latin typeface="Cambria Math" panose="02040503050406030204" pitchFamily="18" charset="0"/>
                        </a:rPr>
                        <m:t>𝑓</m:t>
                      </m:r>
                      <m:d>
                        <m:dPr>
                          <m:ctrlPr>
                            <a:rPr lang="en-MY" i="1">
                              <a:latin typeface="Cambria Math" panose="02040503050406030204" pitchFamily="18" charset="0"/>
                            </a:rPr>
                          </m:ctrlPr>
                        </m:dPr>
                        <m:e>
                          <m:r>
                            <a:rPr lang="en-MY" i="1">
                              <a:latin typeface="Cambria Math" panose="02040503050406030204" pitchFamily="18" charset="0"/>
                            </a:rPr>
                            <m:t>𝑎</m:t>
                          </m:r>
                        </m:e>
                      </m:d>
                      <m:r>
                        <a:rPr lang="en-MY" b="0" i="1" smtClean="0">
                          <a:latin typeface="Cambria Math" panose="02040503050406030204" pitchFamily="18" charset="0"/>
                        </a:rPr>
                        <m:t>=</m:t>
                      </m:r>
                      <m:r>
                        <a:rPr lang="en-MY" b="0" i="1" smtClean="0">
                          <a:latin typeface="Cambria Math" panose="02040503050406030204" pitchFamily="18" charset="0"/>
                        </a:rPr>
                        <m:t>𝑓</m:t>
                      </m:r>
                      <m:r>
                        <a:rPr lang="en-MY" b="0" i="1" smtClean="0">
                          <a:latin typeface="Cambria Math" panose="02040503050406030204" pitchFamily="18" charset="0"/>
                        </a:rPr>
                        <m:t>(</m:t>
                      </m:r>
                      <m:r>
                        <a:rPr lang="en-MY" b="0" i="1" smtClean="0">
                          <a:latin typeface="Cambria Math" panose="02040503050406030204" pitchFamily="18" charset="0"/>
                        </a:rPr>
                        <m:t>𝑥</m:t>
                      </m:r>
                      <m:r>
                        <a:rPr lang="en-MY" b="0" i="1" smtClean="0">
                          <a:latin typeface="Cambria Math" panose="02040503050406030204" pitchFamily="18" charset="0"/>
                        </a:rPr>
                        <m:t>)</m:t>
                      </m:r>
                    </m:oMath>
                  </m:oMathPara>
                </a14:m>
                <a:endParaRPr lang="en-MY" dirty="0"/>
              </a:p>
              <a:p>
                <a:endParaRPr lang="en-MY" dirty="0"/>
              </a:p>
              <a:p>
                <a:endParaRPr lang="en-MY" dirty="0"/>
              </a:p>
            </p:txBody>
          </p:sp>
        </mc:Choice>
        <mc:Fallback xmlns="">
          <p:sp>
            <p:nvSpPr>
              <p:cNvPr id="8" name="TextBox 7">
                <a:extLst>
                  <a:ext uri="{FF2B5EF4-FFF2-40B4-BE49-F238E27FC236}">
                    <a16:creationId xmlns:a16="http://schemas.microsoft.com/office/drawing/2014/main" id="{A40B7468-1AB0-4BBD-9630-06C22D741F32}"/>
                  </a:ext>
                </a:extLst>
              </p:cNvPr>
              <p:cNvSpPr txBox="1">
                <a:spLocks noRot="1" noChangeAspect="1" noMove="1" noResize="1" noEditPoints="1" noAdjustHandles="1" noChangeArrowheads="1" noChangeShapeType="1" noTextEdit="1"/>
              </p:cNvSpPr>
              <p:nvPr/>
            </p:nvSpPr>
            <p:spPr>
              <a:xfrm>
                <a:off x="4510236" y="5445224"/>
                <a:ext cx="2781226" cy="1754326"/>
              </a:xfrm>
              <a:prstGeom prst="rect">
                <a:avLst/>
              </a:prstGeom>
              <a:blipFill>
                <a:blip r:embed="rId4"/>
                <a:stretch>
                  <a:fillRect l="-1974" t="-2083"/>
                </a:stretch>
              </a:blipFill>
            </p:spPr>
            <p:txBody>
              <a:bodyPr/>
              <a:lstStyle/>
              <a:p>
                <a:r>
                  <a:rPr lang="en-MY">
                    <a:noFill/>
                  </a:rPr>
                  <a:t> </a:t>
                </a:r>
              </a:p>
            </p:txBody>
          </p:sp>
        </mc:Fallback>
      </mc:AlternateContent>
      <p:sp>
        <p:nvSpPr>
          <p:cNvPr id="9" name="Rectangle 8">
            <a:extLst>
              <a:ext uri="{FF2B5EF4-FFF2-40B4-BE49-F238E27FC236}">
                <a16:creationId xmlns:a16="http://schemas.microsoft.com/office/drawing/2014/main" id="{F561CCF8-58FA-42FD-A1F8-87B283251EEB}"/>
              </a:ext>
            </a:extLst>
          </p:cNvPr>
          <p:cNvSpPr/>
          <p:nvPr/>
        </p:nvSpPr>
        <p:spPr>
          <a:xfrm>
            <a:off x="6761968" y="101989"/>
            <a:ext cx="5174622" cy="369332"/>
          </a:xfrm>
          <a:prstGeom prst="rect">
            <a:avLst/>
          </a:prstGeom>
        </p:spPr>
        <p:txBody>
          <a:bodyPr wrap="none">
            <a:spAutoFit/>
          </a:bodyPr>
          <a:lstStyle/>
          <a:p>
            <a:r>
              <a:rPr lang="en-MY" dirty="0">
                <a:hlinkClick r:id="rId5"/>
              </a:rPr>
              <a:t>https://iq.opengenus.org/regula-falsi-method/</a:t>
            </a:r>
            <a:endParaRPr lang="en-MY" dirty="0"/>
          </a:p>
        </p:txBody>
      </p:sp>
    </p:spTree>
    <p:extLst>
      <p:ext uri="{BB962C8B-B14F-4D97-AF65-F5344CB8AC3E}">
        <p14:creationId xmlns:p14="http://schemas.microsoft.com/office/powerpoint/2010/main" val="32319383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A567E-180D-4927-875D-BFEBAECE72A5}"/>
              </a:ext>
            </a:extLst>
          </p:cNvPr>
          <p:cNvSpPr>
            <a:spLocks noGrp="1"/>
          </p:cNvSpPr>
          <p:nvPr>
            <p:ph type="title"/>
          </p:nvPr>
        </p:nvSpPr>
        <p:spPr>
          <a:xfrm>
            <a:off x="1593436" y="404664"/>
            <a:ext cx="9782801" cy="1018952"/>
          </a:xfrm>
        </p:spPr>
        <p:txBody>
          <a:bodyPr/>
          <a:lstStyle/>
          <a:p>
            <a:r>
              <a:rPr lang="en-MY" dirty="0"/>
              <a:t>Additional Information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57ADD6F-BCBD-4BED-AAE2-29B9D01D2422}"/>
                  </a:ext>
                </a:extLst>
              </p:cNvPr>
              <p:cNvSpPr>
                <a:spLocks noGrp="1"/>
              </p:cNvSpPr>
              <p:nvPr>
                <p:ph idx="1"/>
              </p:nvPr>
            </p:nvSpPr>
            <p:spPr/>
            <p:txBody>
              <a:bodyPr>
                <a:normAutofit lnSpcReduction="10000"/>
              </a:bodyPr>
              <a:lstStyle/>
              <a:p>
                <a:r>
                  <a:rPr lang="en-MY" dirty="0"/>
                  <a:t>Some iterations may initially squeeze from a particular direction and may change to the opposite direction during iteration.</a:t>
                </a:r>
                <a:br>
                  <a:rPr lang="en-MY" dirty="0"/>
                </a:br>
                <a:endParaRPr lang="en-MY" dirty="0"/>
              </a:p>
              <a:p>
                <a:r>
                  <a:rPr lang="en-MY" dirty="0"/>
                  <a:t>This means that not every iteration would only squeeze from one particular direction. It may change during the iteration.</a:t>
                </a:r>
                <a:br>
                  <a:rPr lang="en-MY" dirty="0"/>
                </a:br>
                <a:endParaRPr lang="en-MY" dirty="0"/>
              </a:p>
              <a:p>
                <a:r>
                  <a:rPr lang="en-MY" dirty="0"/>
                  <a:t>The direction of  “squeezing” depends on the product of </a:t>
                </a:r>
              </a:p>
              <a:p>
                <a:pPr marL="0" indent="0" algn="ctr">
                  <a:buNone/>
                </a:pPr>
                <a:br>
                  <a:rPr lang="en-MY" dirty="0"/>
                </a:br>
                <a14:m>
                  <m:oMath xmlns:m="http://schemas.openxmlformats.org/officeDocument/2006/math">
                    <m:r>
                      <a:rPr lang="en-MY" b="0" i="1" smtClean="0">
                        <a:latin typeface="Cambria Math" panose="02040503050406030204" pitchFamily="18" charset="0"/>
                      </a:rPr>
                      <m:t>𝑓</m:t>
                    </m:r>
                    <m:d>
                      <m:dPr>
                        <m:ctrlPr>
                          <a:rPr lang="en-MY" b="0" i="1" smtClean="0">
                            <a:latin typeface="Cambria Math" panose="02040503050406030204" pitchFamily="18" charset="0"/>
                          </a:rPr>
                        </m:ctrlPr>
                      </m:dPr>
                      <m:e>
                        <m:r>
                          <a:rPr lang="en-MY" b="0" i="1" smtClean="0">
                            <a:latin typeface="Cambria Math" panose="02040503050406030204" pitchFamily="18" charset="0"/>
                          </a:rPr>
                          <m:t>𝑎</m:t>
                        </m:r>
                      </m:e>
                    </m:d>
                    <m:r>
                      <a:rPr lang="en-MY" b="0" i="1" smtClean="0">
                        <a:latin typeface="Cambria Math" panose="02040503050406030204" pitchFamily="18" charset="0"/>
                      </a:rPr>
                      <m:t>𝑓</m:t>
                    </m:r>
                    <m:r>
                      <a:rPr lang="en-MY" b="0" i="1" smtClean="0">
                        <a:latin typeface="Cambria Math" panose="02040503050406030204" pitchFamily="18" charset="0"/>
                      </a:rPr>
                      <m:t>(</m:t>
                    </m:r>
                    <m:r>
                      <a:rPr lang="en-MY" b="0" i="1" smtClean="0">
                        <a:latin typeface="Cambria Math" panose="02040503050406030204" pitchFamily="18" charset="0"/>
                      </a:rPr>
                      <m:t>𝑥</m:t>
                    </m:r>
                    <m:r>
                      <a:rPr lang="en-MY" b="0" i="1" smtClean="0">
                        <a:latin typeface="Cambria Math" panose="02040503050406030204" pitchFamily="18" charset="0"/>
                      </a:rPr>
                      <m:t>)</m:t>
                    </m:r>
                  </m:oMath>
                </a14:m>
                <a:r>
                  <a:rPr lang="en-MY" dirty="0"/>
                  <a:t> and </a:t>
                </a:r>
                <a14:m>
                  <m:oMath xmlns:m="http://schemas.openxmlformats.org/officeDocument/2006/math">
                    <m:r>
                      <a:rPr lang="en-MY" i="1">
                        <a:latin typeface="Cambria Math" panose="02040503050406030204" pitchFamily="18" charset="0"/>
                      </a:rPr>
                      <m:t>𝑓</m:t>
                    </m:r>
                    <m:d>
                      <m:dPr>
                        <m:ctrlPr>
                          <a:rPr lang="en-MY" i="1">
                            <a:latin typeface="Cambria Math" panose="02040503050406030204" pitchFamily="18" charset="0"/>
                          </a:rPr>
                        </m:ctrlPr>
                      </m:dPr>
                      <m:e>
                        <m:r>
                          <a:rPr lang="en-MY" b="0" i="1" smtClean="0">
                            <a:latin typeface="Cambria Math" panose="02040503050406030204" pitchFamily="18" charset="0"/>
                          </a:rPr>
                          <m:t>𝑏</m:t>
                        </m:r>
                      </m:e>
                    </m:d>
                    <m:r>
                      <a:rPr lang="en-MY" i="1">
                        <a:latin typeface="Cambria Math" panose="02040503050406030204" pitchFamily="18" charset="0"/>
                      </a:rPr>
                      <m:t>𝑓</m:t>
                    </m:r>
                    <m:r>
                      <a:rPr lang="en-MY" i="1">
                        <a:latin typeface="Cambria Math" panose="02040503050406030204" pitchFamily="18" charset="0"/>
                      </a:rPr>
                      <m:t>(</m:t>
                    </m:r>
                    <m:r>
                      <a:rPr lang="en-MY" i="1">
                        <a:latin typeface="Cambria Math" panose="02040503050406030204" pitchFamily="18" charset="0"/>
                      </a:rPr>
                      <m:t>𝑥</m:t>
                    </m:r>
                    <m:r>
                      <a:rPr lang="en-MY" i="1">
                        <a:latin typeface="Cambria Math" panose="02040503050406030204" pitchFamily="18" charset="0"/>
                      </a:rPr>
                      <m:t>)</m:t>
                    </m:r>
                  </m:oMath>
                </a14:m>
                <a:endParaRPr lang="en-MY" dirty="0"/>
              </a:p>
            </p:txBody>
          </p:sp>
        </mc:Choice>
        <mc:Fallback xmlns="">
          <p:sp>
            <p:nvSpPr>
              <p:cNvPr id="3" name="Content Placeholder 2">
                <a:extLst>
                  <a:ext uri="{FF2B5EF4-FFF2-40B4-BE49-F238E27FC236}">
                    <a16:creationId xmlns:a16="http://schemas.microsoft.com/office/drawing/2014/main" id="{D57ADD6F-BCBD-4BED-AAE2-29B9D01D2422}"/>
                  </a:ext>
                </a:extLst>
              </p:cNvPr>
              <p:cNvSpPr>
                <a:spLocks noGrp="1" noRot="1" noChangeAspect="1" noMove="1" noResize="1" noEditPoints="1" noAdjustHandles="1" noChangeArrowheads="1" noChangeShapeType="1" noTextEdit="1"/>
              </p:cNvSpPr>
              <p:nvPr>
                <p:ph idx="1"/>
              </p:nvPr>
            </p:nvSpPr>
            <p:spPr>
              <a:blipFill>
                <a:blip r:embed="rId2"/>
                <a:stretch>
                  <a:fillRect l="-1433" t="-4133" r="-1059"/>
                </a:stretch>
              </a:blipFill>
            </p:spPr>
            <p:txBody>
              <a:bodyPr/>
              <a:lstStyle/>
              <a:p>
                <a:r>
                  <a:rPr lang="en-MY">
                    <a:noFill/>
                  </a:rPr>
                  <a:t> </a:t>
                </a:r>
              </a:p>
            </p:txBody>
          </p:sp>
        </mc:Fallback>
      </mc:AlternateContent>
    </p:spTree>
    <p:extLst>
      <p:ext uri="{BB962C8B-B14F-4D97-AF65-F5344CB8AC3E}">
        <p14:creationId xmlns:p14="http://schemas.microsoft.com/office/powerpoint/2010/main" val="17224413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Math 16x9">
  <a:themeElements>
    <a:clrScheme name="Math_16x9">
      <a:dk1>
        <a:srgbClr val="465562"/>
      </a:dk1>
      <a:lt1>
        <a:srgbClr val="FFFFFF"/>
      </a:lt1>
      <a:dk2>
        <a:srgbClr val="000000"/>
      </a:dk2>
      <a:lt2>
        <a:srgbClr val="F2ECE2"/>
      </a:lt2>
      <a:accent1>
        <a:srgbClr val="9BAAB7"/>
      </a:accent1>
      <a:accent2>
        <a:srgbClr val="B8D082"/>
      </a:accent2>
      <a:accent3>
        <a:srgbClr val="EFDB85"/>
      </a:accent3>
      <a:accent4>
        <a:srgbClr val="E8A565"/>
      </a:accent4>
      <a:accent5>
        <a:srgbClr val="BC9AAE"/>
      </a:accent5>
      <a:accent6>
        <a:srgbClr val="BABABA"/>
      </a:accent6>
      <a:hlink>
        <a:srgbClr val="8FC48C"/>
      </a:hlink>
      <a:folHlink>
        <a:srgbClr val="969696"/>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ath education presentation with Pi  (widescreen).potx" id="{DF132673-7A8C-4FB7-A35E-0123B6C0D98B}" vid="{CCAAB50D-2EF2-4925-80C2-C83131AE58AC}"/>
    </a:ext>
  </a:extLst>
</a:theme>
</file>

<file path=ppt/theme/theme2.xml><?xml version="1.0" encoding="utf-8"?>
<a:theme xmlns:a="http://schemas.openxmlformats.org/drawingml/2006/main" name="Office Theme">
  <a:themeElements>
    <a:clrScheme name="Math_16x9">
      <a:dk1>
        <a:srgbClr val="465562"/>
      </a:dk1>
      <a:lt1>
        <a:srgbClr val="FFFFFF"/>
      </a:lt1>
      <a:dk2>
        <a:srgbClr val="000000"/>
      </a:dk2>
      <a:lt2>
        <a:srgbClr val="F2ECE2"/>
      </a:lt2>
      <a:accent1>
        <a:srgbClr val="9BAAB7"/>
      </a:accent1>
      <a:accent2>
        <a:srgbClr val="B8D082"/>
      </a:accent2>
      <a:accent3>
        <a:srgbClr val="EFDB85"/>
      </a:accent3>
      <a:accent4>
        <a:srgbClr val="E8A565"/>
      </a:accent4>
      <a:accent5>
        <a:srgbClr val="BC9AAE"/>
      </a:accent5>
      <a:accent6>
        <a:srgbClr val="BABABA"/>
      </a:accent6>
      <a:hlink>
        <a:srgbClr val="8FC48C"/>
      </a:hlink>
      <a:folHlink>
        <a:srgbClr val="A97C96"/>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Math_16x9">
      <a:dk1>
        <a:srgbClr val="465562"/>
      </a:dk1>
      <a:lt1>
        <a:srgbClr val="FFFFFF"/>
      </a:lt1>
      <a:dk2>
        <a:srgbClr val="000000"/>
      </a:dk2>
      <a:lt2>
        <a:srgbClr val="F2ECE2"/>
      </a:lt2>
      <a:accent1>
        <a:srgbClr val="9BAAB7"/>
      </a:accent1>
      <a:accent2>
        <a:srgbClr val="B8D082"/>
      </a:accent2>
      <a:accent3>
        <a:srgbClr val="EFDB85"/>
      </a:accent3>
      <a:accent4>
        <a:srgbClr val="E8A565"/>
      </a:accent4>
      <a:accent5>
        <a:srgbClr val="BC9AAE"/>
      </a:accent5>
      <a:accent6>
        <a:srgbClr val="BABABA"/>
      </a:accent6>
      <a:hlink>
        <a:srgbClr val="8FC48C"/>
      </a:hlink>
      <a:folHlink>
        <a:srgbClr val="A97C96"/>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tf02787947</Template>
  <TotalTime>2272</TotalTime>
  <Words>1823</Words>
  <Application>Microsoft Office PowerPoint</Application>
  <PresentationFormat>Custom</PresentationFormat>
  <Paragraphs>311</Paragraphs>
  <Slides>27</Slides>
  <Notes>0</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27</vt:i4>
      </vt:variant>
    </vt:vector>
  </HeadingPairs>
  <TitlesOfParts>
    <vt:vector size="34" baseType="lpstr">
      <vt:lpstr>Arial</vt:lpstr>
      <vt:lpstr>Calibri</vt:lpstr>
      <vt:lpstr>Cambria Math</vt:lpstr>
      <vt:lpstr>Euphemia</vt:lpstr>
      <vt:lpstr>Wingdings</vt:lpstr>
      <vt:lpstr>Math 16x9</vt:lpstr>
      <vt:lpstr>Packager Shell Object</vt:lpstr>
      <vt:lpstr>Numerical Solution of an Equation</vt:lpstr>
      <vt:lpstr>Content</vt:lpstr>
      <vt:lpstr>History, Problem and Objective</vt:lpstr>
      <vt:lpstr>Derivation Of Method of False Position</vt:lpstr>
      <vt:lpstr>Derivation</vt:lpstr>
      <vt:lpstr>2 Situations </vt:lpstr>
      <vt:lpstr>Animation of Situation (a) – Squeeze From Right</vt:lpstr>
      <vt:lpstr>Animation of Situation (b) – Squeeze From Left</vt:lpstr>
      <vt:lpstr>Additional Information</vt:lpstr>
      <vt:lpstr>Iteration Process Example</vt:lpstr>
      <vt:lpstr>Iteration Result Table</vt:lpstr>
      <vt:lpstr>Graph of 〖f(x)=cos〗⁡〖x -x〗</vt:lpstr>
      <vt:lpstr>PowerPoint Presentation</vt:lpstr>
      <vt:lpstr>Visual Graph</vt:lpstr>
      <vt:lpstr>Advantages of Method of False Position</vt:lpstr>
      <vt:lpstr>Disadvantages</vt:lpstr>
      <vt:lpstr>Real Life Application</vt:lpstr>
      <vt:lpstr>Ideal Gas Law</vt:lpstr>
      <vt:lpstr>Deviation from Ideal Gas Law</vt:lpstr>
      <vt:lpstr>Van der Waals Equation</vt:lpstr>
      <vt:lpstr>Situation</vt:lpstr>
      <vt:lpstr>Situation</vt:lpstr>
      <vt:lpstr>For 1 atm TOL=0.0001 </vt:lpstr>
      <vt:lpstr>For 100 atm TOL=0.0001</vt:lpstr>
      <vt:lpstr>Absolute and Relative Error</vt:lpstr>
      <vt:lpstr>Other Real Life Usage</vt:lpstr>
      <vt:lpstr>END OF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  Numerical Solution of Equations</dc:title>
  <dc:creator>Kenneth Koay</dc:creator>
  <cp:lastModifiedBy>Kenneth Koay</cp:lastModifiedBy>
  <cp:revision>56</cp:revision>
  <dcterms:created xsi:type="dcterms:W3CDTF">2020-06-25T03:34:05Z</dcterms:created>
  <dcterms:modified xsi:type="dcterms:W3CDTF">2021-09-15T05:53:44Z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0x010100AA3F7D94069FF64A86F7DFF56D60E3BE</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