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00C4-5321-06FF-BB21-5CEE1774D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81412-00DA-66A8-E354-A0D0E3008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FC40-66DC-323B-5C85-C6967E36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962B-6B4B-408F-9E4D-7CDF65D28890}" type="datetimeFigureOut">
              <a:rPr lang="en-ZA" smtClean="0"/>
              <a:t>13/04/2024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A75C-DEF4-35C6-59AA-1DC1533A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3FB3F-CBD4-A61C-B9D5-AFBD53D5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9567-9E15-4C9C-89A5-34DD68BC5E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508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CFC3-225F-5600-4BCF-46ED5401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CBE36-3422-B2A3-DBD6-01557EC19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77282-7341-B566-9309-220FCD35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962B-6B4B-408F-9E4D-7CDF65D28890}" type="datetimeFigureOut">
              <a:rPr lang="en-ZA" smtClean="0"/>
              <a:t>13/04/2024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D8FAE-1D08-6BAE-B9B8-038185EC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435F-98FD-7F37-D8BC-F11E8E6E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9567-9E15-4C9C-89A5-34DD68BC5E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333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908A7-A889-C3BD-1C1D-03C600FF8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49993-AAD3-0261-1F99-A29EC8C37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79556-8584-FEAC-D0A4-B0C2B1DC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962B-6B4B-408F-9E4D-7CDF65D28890}" type="datetimeFigureOut">
              <a:rPr lang="en-ZA" smtClean="0"/>
              <a:t>13/04/2024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2CEFB-4324-ADBA-4223-7EF8E428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DDEB5-35F0-E37E-0168-11FB8930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9567-9E15-4C9C-89A5-34DD68BC5E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276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9F5A-B688-A2DB-34AE-77E80373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4571-33EA-A936-D281-803ECCE52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DCD6-B32A-4EB1-6BD0-BC694782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962B-6B4B-408F-9E4D-7CDF65D28890}" type="datetimeFigureOut">
              <a:rPr lang="en-ZA" smtClean="0"/>
              <a:t>13/04/2024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40CE1-D1B8-E975-4A06-88011E95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9A472-5263-D2E2-D51C-7ABDBE5F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9567-9E15-4C9C-89A5-34DD68BC5E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276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8431-AAAE-AA0A-12D1-52327D85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7098C-BBE4-18F5-F84C-12169035D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C358D-736F-F6DF-F162-A3BB8BB5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962B-6B4B-408F-9E4D-7CDF65D28890}" type="datetimeFigureOut">
              <a:rPr lang="en-ZA" smtClean="0"/>
              <a:t>13/04/2024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4383F-28B4-F7AB-0AD1-66A14952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98F6-7C58-3B63-C2EA-17C8CB52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9567-9E15-4C9C-89A5-34DD68BC5E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141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139-3C3E-549F-7A98-FE080A4E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55D6-DD3D-F28F-3E3E-FA593DB13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305C2-4E98-E6D1-D2D4-2BF564D3F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0A7EF-86C9-0ACC-6F38-5CDCC452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962B-6B4B-408F-9E4D-7CDF65D28890}" type="datetimeFigureOut">
              <a:rPr lang="en-ZA" smtClean="0"/>
              <a:t>13/04/2024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A06BE-FB19-4ACE-A2C2-0D04654E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7CDFD-4F51-0550-EE51-3B488D7F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9567-9E15-4C9C-89A5-34DD68BC5E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973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70E8-A744-2474-ABB3-979B6552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CF16-71D1-DCD5-B518-40CB377C7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8D1C-BFAF-18A7-2A4A-B9B7DD303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F2B6B-E3E6-A5FD-BC0C-0D8AB74B2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896F7-B00D-A5EA-8BC2-6DCDCBCB0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82671-C250-80F0-0466-658C1D2E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962B-6B4B-408F-9E4D-7CDF65D28890}" type="datetimeFigureOut">
              <a:rPr lang="en-ZA" smtClean="0"/>
              <a:t>13/04/2024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86E6-DABA-A27E-BEB2-48439386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0CD17-0411-50D8-3034-34F97383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9567-9E15-4C9C-89A5-34DD68BC5E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323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DB63-8FAC-3C6A-C8E2-20834E56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919CE-1778-7D18-0B3D-0F47B978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962B-6B4B-408F-9E4D-7CDF65D28890}" type="datetimeFigureOut">
              <a:rPr lang="en-ZA" smtClean="0"/>
              <a:t>13/04/2024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10916-63C2-0E8D-13E0-3DE5D003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7FC0C-641B-2CE9-452D-8375AEC3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9567-9E15-4C9C-89A5-34DD68BC5E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13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3A35B-74E9-7015-179C-AFF4F0D6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962B-6B4B-408F-9E4D-7CDF65D28890}" type="datetimeFigureOut">
              <a:rPr lang="en-ZA" smtClean="0"/>
              <a:t>13/04/2024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A04C8-D3C1-4B01-B2C3-FC6D1CCE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0469E-2CB7-C984-BC96-44143E6B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9567-9E15-4C9C-89A5-34DD68BC5E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202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8EDC-BC4E-98D9-FBB6-19854894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3409E-E6C3-10BE-2999-414333C6D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ECD45-B171-2FDE-D447-861193F82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E42C1-9A21-FB6F-35B8-582063EC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962B-6B4B-408F-9E4D-7CDF65D28890}" type="datetimeFigureOut">
              <a:rPr lang="en-ZA" smtClean="0"/>
              <a:t>13/04/2024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800C5-8680-325B-DFB0-4C91C5FE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D981E-ABF2-0CC5-0A72-4689AD6E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9567-9E15-4C9C-89A5-34DD68BC5E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60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BC52-8A20-A955-9B54-60F43554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2A9BD-6CFA-C06D-BD99-8B73C9042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B585-1635-CD2E-57B3-DFBC4C429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A9A6E-A0A4-6D95-BD99-8FA62B14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962B-6B4B-408F-9E4D-7CDF65D28890}" type="datetimeFigureOut">
              <a:rPr lang="en-ZA" smtClean="0"/>
              <a:t>13/04/2024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6FE49-399D-7393-824D-B80C7494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44040-77E9-8896-9D18-AE2C40F5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9567-9E15-4C9C-89A5-34DD68BC5E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667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2E2E6-D9C5-2778-A7C4-728D030D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CA30E-9858-AEE7-784D-155C23FF5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31C3-4141-35E1-9E5E-CE55516A3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9962B-6B4B-408F-9E4D-7CDF65D28890}" type="datetimeFigureOut">
              <a:rPr lang="en-ZA" smtClean="0"/>
              <a:t>13/04/2024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A2498-5BA8-93EF-0A68-43289295B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402E8-7C72-931C-835B-C625E1D7E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9567-9E15-4C9C-89A5-34DD68BC5E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115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6E640-F27F-7C65-FFC3-519848A11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6" r="225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9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FirstRand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der Rheede, Kenneth</dc:creator>
  <cp:lastModifiedBy>Van der Rheede, Kenneth</cp:lastModifiedBy>
  <cp:revision>1</cp:revision>
  <dcterms:created xsi:type="dcterms:W3CDTF">2024-04-12T22:41:07Z</dcterms:created>
  <dcterms:modified xsi:type="dcterms:W3CDTF">2024-04-12T22:42:06Z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etDate">
    <vt:lpwstr>2024-04-12T22:42:02Z</vt:lpwstr>
  </property>
  <property fmtid="{D5CDD505-2E9C-101B-9397-08002B2CF9AE}" pid="4" name="MSIP_Label_216eec4e-c7b8-491d-b7d8-90a69632743d_Method">
    <vt:lpwstr>Standard</vt:lpwstr>
  </property>
  <property fmtid="{D5CDD505-2E9C-101B-9397-08002B2CF9AE}" pid="5" name="MSIP_Label_216eec4e-c7b8-491d-b7d8-90a69632743d_Name">
    <vt:lpwstr>216eec4e-c7b8-491d-b7d8-90a69632743d</vt:lpwstr>
  </property>
  <property fmtid="{D5CDD505-2E9C-101B-9397-08002B2CF9AE}" pid="6" name="MSIP_Label_216eec4e-c7b8-491d-b7d8-90a69632743d_SiteId">
    <vt:lpwstr>4032514a-830a-4f20-9539-81bbc35b3cd9</vt:lpwstr>
  </property>
  <property fmtid="{D5CDD505-2E9C-101B-9397-08002B2CF9AE}" pid="7" name="MSIP_Label_216eec4e-c7b8-491d-b7d8-90a69632743d_ActionId">
    <vt:lpwstr>2839b81f-3add-421f-baf1-316fd6f2691f</vt:lpwstr>
  </property>
  <property fmtid="{D5CDD505-2E9C-101B-9397-08002B2CF9AE}" pid="8" name="MSIP_Label_216eec4e-c7b8-491d-b7d8-90a69632743d_ContentBits">
    <vt:lpwstr>0</vt:lpwstr>
  </property>
</Properties>
</file>