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11fbe38b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11fbe38b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cc71d906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cc71d906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c71d906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c71d906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c71d906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c71d906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cc71d906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cc71d906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11fbe38b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11fbe38b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11fbe38b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11fbe38b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cc71d906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cc71d906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11fbe38b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11fbe38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ducative.io/answers/what-is-the-wumpus-world-in-artificial-intellig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080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Markov Decision Process Implementation and Policy Iteration</a:t>
            </a:r>
            <a:endParaRPr sz="7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Devin Elmore, Daryl Nguyen, Thomson Nguyen, Kenneth Valero, Steven Yacoub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Arooj Fatima. What is the Wumpus World in artificial intelligence? Retrieved May 1, 2023 from </a:t>
            </a:r>
            <a:r>
              <a:rPr lang="en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https://www.educative.io/answers/what-is-the-wumpus-world-in-artificial-intelligence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Russell, S. J., &amp; Norvig, P. (2016). Sequential Decision Problems. In Artificial Intelligence: A Modern Approach. essay, Pearson.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Markov Decision Process (MDP):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sequential decision process based on: </a:t>
            </a:r>
            <a:r>
              <a:rPr lang="en">
                <a:solidFill>
                  <a:schemeClr val="dk1"/>
                </a:solidFill>
              </a:rPr>
              <a:t>a set of states, a set of actions, a transition function, a reward function, and a start state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solution of an MDP is a policy which is a set of actions an agent should take at any state.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</a:t>
            </a:r>
            <a:r>
              <a:rPr lang="en">
                <a:solidFill>
                  <a:schemeClr val="dk1"/>
                </a:solidFill>
              </a:rPr>
              <a:t>optimal</a:t>
            </a:r>
            <a:r>
              <a:rPr lang="en">
                <a:solidFill>
                  <a:schemeClr val="dk1"/>
                </a:solidFill>
              </a:rPr>
              <a:t> policy is one that maximizes expected utility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policy iteration algorithm alternates between policy evaluation and policy improvement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 and Features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dataset appears as a 4 by 4 square grid with 16 possible states: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locations of each </a:t>
            </a:r>
            <a:r>
              <a:rPr lang="en">
                <a:solidFill>
                  <a:schemeClr val="dk1"/>
                </a:solidFill>
              </a:rPr>
              <a:t>feature</a:t>
            </a:r>
            <a:r>
              <a:rPr lang="en">
                <a:solidFill>
                  <a:schemeClr val="dk1"/>
                </a:solidFill>
              </a:rPr>
              <a:t> are as follows: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Agent: [1. 1]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Wumpus Monster: [1, 3]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Pits: [3,1], [3, 3] &amp; [1, 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947025" y="2571750"/>
            <a:ext cx="48153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Gold: [2, 3}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Stench: [1, 2], [1, 4], &amp; [2, 3]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Breeze: [2, 1], [2, 3], [3, 2], [3, 4], [4, 1] &amp; [4, 3]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4218475"/>
            <a:ext cx="8520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620">
                <a:solidFill>
                  <a:schemeClr val="dk1"/>
                </a:solidFill>
              </a:rPr>
              <a:t>For our project purposes, the cells for Gold, Stench, and Breeze are to be ignored </a:t>
            </a:r>
            <a:r>
              <a:rPr lang="en" sz="1620">
                <a:solidFill>
                  <a:schemeClr val="dk1"/>
                </a:solidFill>
              </a:rPr>
              <a:t>completely</a:t>
            </a:r>
            <a:r>
              <a:rPr lang="en" sz="1620">
                <a:solidFill>
                  <a:schemeClr val="dk1"/>
                </a:solidFill>
              </a:rPr>
              <a:t> </a:t>
            </a:r>
            <a:endParaRPr sz="16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Wumpus World Cave Problem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289175" y="1165650"/>
            <a:ext cx="41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Wumpus: Reward of -1000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Gold: Reward of +1000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Pits: Agent cannot enter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15629" r="3096" t="14207"/>
          <a:stretch/>
        </p:blipFill>
        <p:spPr>
          <a:xfrm>
            <a:off x="311700" y="1289375"/>
            <a:ext cx="3723401" cy="28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(Policy Evaluation)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 the start of each iteration, each cell’s utility is calculated (Excluding Wumpus, Gold, and Pit cells)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Calculation focused on immediate reward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Reinforcement learning type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600" y="1232950"/>
            <a:ext cx="4267200" cy="2677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(Policy Improvement)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05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Occurs directly after policy evaluation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Updates the current policy based on the actions that produce the highest rewards.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925" y="1291637"/>
            <a:ext cx="4530775" cy="313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(Training Algorithm)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1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Repeatedly calls policy evaluation and policy improvement functions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Stops once the model reaches convergence where changes become minimal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975" y="1441450"/>
            <a:ext cx="42481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1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684175"/>
            <a:ext cx="42603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Policy evaluation was conducted 243 times, policy improvement was conducted 4 times, and updates to actions were conducted 15 times: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13" y="2453350"/>
            <a:ext cx="4341466" cy="18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26900" y="684175"/>
            <a:ext cx="42603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training the optimal policy for the model was produced (see below):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775" y="1968389"/>
            <a:ext cx="3784800" cy="28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MDP created to form an optimal Wumpus World policy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2 key steps in the cycle: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Policy</a:t>
            </a:r>
            <a:r>
              <a:rPr lang="en">
                <a:solidFill>
                  <a:schemeClr val="dk1"/>
                </a:solidFill>
              </a:rPr>
              <a:t> evaluation performed until utility values converge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Policy improvement to update assigned actions for each empty cell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Policy iteration was able to find a policy that would avoid Wumpus while progressing towards gold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work: modifying the policy improvement algorithm to also take into account distance from gold tile after taking action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