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57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0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96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469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7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f3a6b8f-d689-4756-82fa-9c9198730979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7c637b-c5eb-4498-bae9-5242880ae6ba/868f3f6558ce105ca73c?bookmarkGuid=455d61ab-e3ce-4bf5-ac5a-d779710018c1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34:38.506Z&quot;"/>
    <we:property name="creatorSessionId" value="&quot;1ed176c0-13ce-410b-adaa-1f58299295e5&quot;"/>
    <we:property name="creatorUserId" value="&quot;100320021F212719&quot;"/>
    <we:property name="creatorTenantId" value="&quot;29bebd42-f1ff-4c3d-9688-067e3460dc1f&quot;"/>
    <we:property name="pageDisplayName" value="&quot;Page 1&quot;"/>
    <we:property name="pageName" value="&quot;868f3f6558ce105ca73c&quot;"/>
    <we:property name="reportName" value="&quot;Data Visualization of Bird Strikes Between 2000-2011&quot;"/>
    <we:property name="isVisualContainerHeaderHidden" value="false"/>
    <we:property name="isFiltersActionButtonVisible" value="true"/>
    <we:property name="initialStateBookmark" value="&quot;H4sIAAAAAAAAA+VYbW/bNhD+KwKxDxtgDHqxFNnfXCfdhjZpUBcZhiEYTuRJZkOLAkWl8YL89x0puXnrktRph8DzF5l3p7vnnuOdRF0yIdtGwfoIVsim7JXWZyswZ0HERqweZO/evTmcvX/z19Hs8IDEurFS1y2bXjILpkJ7ItsOlPNAwj9PRwyUOobKrUpQLY5Yg6bVNSj5N/bGpLKmw6sRw4tGaQPO5cKCRef2nMxpTbGjnxOKCNzKc1wgt700z/IyKbM0zTlGYcphL+Fk1vYGHtkXTZxrH36uawuypjDeFnjO45iHe3mY8ViIYjJ28lbWlRoAX9/7Yd04Vixe2EJfOD6KjxTYebq6ooTGcZlNspCHmEVpuAeQ5cLdXUplh4DF+uCiMcQVMdh7m4lzqDkK5gkx2Pb5X7JZVRmswA7Lg1vKuVbd6gvyhe4Mx/dYelVtpV1TjMUS0UbMYTw2mkripb9LJZQscRocdasCTbCgwvCzYMatS9tZv+7qgfnQLZf609wglUo4wSlJHiSKgxG3WaKFEWherT0D+9JsChuP7iTy4rKndEkUluF4nPB0AnESJlGSZZi/4BLPdWunwQdtQQU/7HpFH0m2L2A83hP5JA+TlMo3yUHQ79ECzomgShvJiZK7NfwWyA/KkmibBr/VgmJQMYJ9WNEYZfdLNHoSqF+M7ppN7K1hzaThBkq7QTPq/aLoc249Rd85/9OHKPjXxjpEaDuDz91PXW0DXQZ3eAis32KlNsFXFO7R3irAzJdg7Lb99QJyvjrdPLHJ5ccbz+Rhr67/ox1DtrnAyVhk8USkUVyk+RhF8qw+/0YtpUjdCQwKWQc/Vs5n+9P3a6yb4bZupgcH987Qcv2sSLdo3kbis5r3f8jx04bFjuTeD6UwSfIxp1fIAunAAQAoohf89vjcA8ITZsuvEg0Yvly/xXNU9+F+1t9XbYCegJH9IdKntkXKwwn4syN2i4XXSlZLu+8OqM74BiLmhMG1wKmHPNgfCGabtwBFZ9OvmSTR3Umy64w+bWzsOgtunviRcr1H2ApN5WHqzrYNcDyGGj0bTR9VorejDoRaoBj+G3d9K2kA9dvxBFTnYPsPOMwHoR0qC4WP3OA+6zAPy6P7B2mn1v5hEgAA&quot;"/>
    <we:property name="bookmark" value="&quot;H4sIAAAAAAAAA+VYW2/bOgz+K4ZwHjYgOPA9Tt66tNs5wDYUJ0OHYegDLdGOVsUyZLlrTtH/PkpO1tvWduk2FFleEpE0ye+jSFk5Z0J2rYLVW1gim7IXWp8swZwEERuxZpDlOaYCqyKMgVc5RCIZI2l1a6VuOjY9ZxZMjfZIdj0o54iEH49HDJQ6hNqtKlAdjliLptMNKPk/DsaksqbHixHDs1ZpA87l3IJF5/aUzGlNKUR/JxQRuJWnOEduB2mRF1VS5VlWcIzCjMM44WTWDQY+s2+aONc+/Ew3FmRDYbwt8ILHMQ/HRZjzWIhykjp5J5tarRO+fPbdqnXkWDyzpT5zfJSfKLDzdHFBgNK4yid5yEPMoywcA+SFcE9XUtl1wHJ1cNYa4ooYHLztiVNoOArmCTHYDfjP2V5dG6zBrpcH15QzrfrlN+Rz3RuO/2HlVY2VdkUx5gtEGzGX46HRVBIvfS+VULLCafC2X5ZogjkVhp8Ee9w62M76Zd+smQ/dcqE/zwxSqYQTHJPkTqI4GHGdJVoYgebFyjOwL82msPHoBpAnh57gkiiswjRNeDaBOAmTKKFGKZ5wiWe6s9Pgnbaggr92vaL3gB0KGKdjUUyKMMmofJMCBH3uLeCMCKq1kZwouVnDn5H5QVURbdPg30ZQDCpGsA9LGqPsdolGD0rqldF9u4m9dVp70nADld1kMxr8ohgwd56iX4z/+C4KvttYbxC63uBj91Pf2EBXwQ0eAuu3WKVN8AOFu7e3SjCzBRi7bX89AcwXx5sTm1x+unImr/fq6jftGLItBE5SkccTkUVxmRUpiuRRff6TWkqRuhcYlLIJntXOZ/f81zXW1XBbN9Odg3tnaLk8K7ItmreV+Kjm/QM5ftiw2BHsw1AKk6RIOb1ClkgXDgBAET3ht8fHXhAeMFv+kWjA8MXqNZ6iup3uV/1t1SbRIzByuER6aFtAXl+Evzpi11h4qWS9sPvuguqMr2TEnDC4FDj1Ggf7gGC2eQtQdDf9kUkS3Zwku87ow8bGrrPg5okfKZd7hC3R1D5N3duuBY6H0KBnox2iSvR21IHQCBTr38Z9v5Y0gIbteASqd2n7P3CYD+OjfQEHYnD7OBIAAA==&quot;"/>
    <we:property name="datasetId" value="&quot;0c1bdfaa-84b7-4da3-bd17-99803e208a13&quot;"/>
    <we:property name="embedUrl" value="&quot;/reportEmbed?reportId=7d7c637b-c5eb-4498-bae9-5242880ae6ba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51a217e-dd58-4ec6-a587-dd81ede587f5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7c637b-c5eb-4498-bae9-5242880ae6ba/4e8faa81881b897ecb4c?bookmarkGuid=10cab349-9f50-475b-89bf-032a61a0c0ab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36:21.905Z&quot;"/>
    <we:property name="creatorSessionId" value="&quot;aa8dbc0e-2088-4f8e-ad8d-6f5dc994ba0c&quot;"/>
    <we:property name="creatorUserId" value="&quot;100320021F212719&quot;"/>
    <we:property name="creatorTenantId" value="&quot;29bebd42-f1ff-4c3d-9688-067e3460dc1f&quot;"/>
    <we:property name="pageDisplayName" value="&quot;Page 2&quot;"/>
    <we:property name="pageName" value="&quot;4e8faa81881b897ecb4c&quot;"/>
    <we:property name="reportName" value="&quot;Data Visualization of Bird Strikes Between 2000-2011&quot;"/>
    <we:property name="isVisualContainerHeaderHidden" value="false"/>
    <we:property name="isFiltersActionButtonVisible" value="true"/>
    <we:property name="initialStateBookmark" value="&quot;H4sIAAAAAAAAA9VUTY/aMBD9K8hn1CYmQMKNpexlu7Baqu2hQtXEmWS9GDtyHLoU8d937IC6pZXaQyu1ucR+fp6ZNx8+sEI2tYL9ArbIJuzKmM0W7KYXsz7TJ2y5vLmd3t98Xkxv5wSb2kmjGzY5MAe2QvcgmxaUt0Dgp3WfgVJ3UPldCarBPqvRNkaDkl+xI9ORsy0e+wyfa2UseJMrBw692R3RaU++4zcD8gjCyR2uULgOTTAtAdI4TeM8zcYo8kQQrekIIbKfUrzp4H5mtAOpyY3HRlnE83iYJnEyHA+SIc8y7vFSKnei5Pv5c21J3eGcletwmPNiiHyQcS54JngeRWJEkbh97TnTYgdaYMGCTItNp+rAZka127Caf4evTGsF3mMZjrSTbk9mVo+ILmZHytadNZTLgE6lFRZKN+nRSpGYt0s6AmdsYD6aLzOLlNCCTaJj/yLuJEqHoyjhmPIoGY2zbMz5b8Q9rSqLFbjTdv7HRX2UqlCyxElv0W5ztL0VtYnY9KbCUdkC+7rVpz7glzpjr/P/0hD9WKs1IY3UlTrNyre2/dBJK1utUflJzJ+o5X2D0hVjC7RX+9Cj76Q9DwvvX0j55/Qf1+cJJyNPr2Z4RhmpjO0k/fWRWR/D9zqrbIv0vvmFaV1Tg8A70BjCqTurEgOPOgx04csX1tb/30uas656D6DaUDj/GrLghAoqc4W/uODfSBbCCtG9APl++C+uBQAA&quot;"/>
    <we:property name="bookmark" value="&quot;H4sIAAAAAAAAA9VUTY+bMBD9K5HPqAUHCOSWTbOnahs11fawymEwA+uNYyNjtptG+e8dm0Tdpj300EotF+w3j5l588GR1bLvFBzuYI9szm6M2e3B7iYJi5gesUbUWYJFzrmoqkRkPM+ArKZz0uiezY/MgW3R3ct+AOUdEfiwjRgotYbW3xpQPUasQ9sbDUp+xZFMJmcHPEUMXzplLHiXGwcOvdtnotOdUkjeTCkiCCefcYPCjWiKRQNQJEWRVEU5Q1Glgmj9SAiZ/ZLiXYfwS6MdSE1hPJaXMa+SrEiTNJtN04yXJfd4I5U7U6rD6qWzpO54Kc5tMFa8zpBPSyoRLwWv4ljklIk7dJ6zqJ9BC6xZkGmxH1Ud2dKoYR9Oqx/wjRmswI/YBJN20h3IzeYR0SXsRNVaW0O1DOhCWmGhcfMJnRSJefuBTOCMDcxH82VpkQpas3l8iq7yTuMiy+OUY8HjNJ+V5Yzz38h70bYWW3Dn6+qPi/osVa1kg/PJ3bCv0E42NCZiN1kIR20L7NtBn+eAX+tMvM7/S0P8c6+2hPRSt+q8K9/H9tMorRm0RuU3sXqikfcDSp8YW6O9OYQZfSftZVl4dCXln9N/2l42nJw8vdrhJVWkNXaU9NdXZnsKz+uqsj3S/80fzOD6DgSuQWNIpxu9Sgw8mjDQtW9fOFv/fi9pz8bu3YMaQuP835CFMCHaNw9xAe+FBQAA&quot;"/>
    <we:property name="datasetId" value="&quot;0c1bdfaa-84b7-4da3-bd17-99803e208a13&quot;"/>
    <we:property name="embedUrl" value="&quot;/reportEmbed?reportId=7d7c637b-c5eb-4498-bae9-5242880ae6ba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7e34f4d-7806-47d2-9b02-d08c6afd59a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7c637b-c5eb-4498-bae9-5242880ae6ba/ec383423b80635b8eb2a?bookmarkGuid=a5855c6c-87f3-44db-8c46-48d6d0e12c6e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36:39.407Z&quot;"/>
    <we:property name="creatorSessionId" value="&quot;22ba4b1f-4a77-49a2-ab8d-fcf7ae1a36e6&quot;"/>
    <we:property name="creatorUserId" value="&quot;100320021F212719&quot;"/>
    <we:property name="creatorTenantId" value="&quot;29bebd42-f1ff-4c3d-9688-067e3460dc1f&quot;"/>
    <we:property name="pageDisplayName" value="&quot;Page 3&quot;"/>
    <we:property name="pageName" value="&quot;ec383423b80635b8eb2a&quot;"/>
    <we:property name="reportName" value="&quot;Data Visualization of Bird Strikes Between 2000-2011&quot;"/>
    <we:property name="isVisualContainerHeaderHidden" value="false"/>
    <we:property name="isFiltersActionButtonVisible" value="true"/>
    <we:property name="initialStateBookmark" value="&quot;H4sIAAAAAAAAA+1XbU/bMBD+K5G/sEndlCahhX4rhb2IsaF1Ak1TNV3iS2pw48hxGB3qf9/ZDoyOom6MTYhNiqrk7nx3z/nxnXvBuKgrCfO3MEM2YDtKnc5AnwZd1mFlK3v3bv9g+H7/89vhwR6JVWWEKms2uGAGdIHmSNQNSOuBhJ8mHQZSHkJhv3KQNXZYhbpWJUjxFb0xqYxucNFheF5JpcG6HBswaN2ekTl9U+zu85giQmbEGY4xM16KWbwVJ1GcboW9eDPdwjQCMqu9gctspYl17cKPVGlAlBTGyvIwxyTJ82Q7zrr9JOqFPHZyIU1rks73zitN6AjzvLJVGVGuhdIiA8kcCo21T/qCvdSqqd5jbt/3ljRj1egML1WlEWZOvsZTRNNlCyrHoVZULCcdCl0pbQaBrWzwpLBO66cUzLlHPlKymVm0lJR/v8d4pJxY/VR9GWkkrJwNwkXnCv6Qn0GZkfRH7MOi0FiAaT+X07mPNI+F5FLkSHk2sxR1MCYmZafBMDO0s876RVO2VAlvYpiQpBZlIVsqfmfFBw/NQCpx79wyPT0hSlkC0BqlOeqduSv3rtCXZIw6P2B5cAXwG4lRso1baRjxLAoBs243hbUkv3WXXwnUoLPp/A2eobyJ50p/U3WJ5Ai08MfeYb9DTdqedeWILZXphRTF1OzalmKNr2XErDD4LrDqFgf7iKDZHUhTS5GhXuIMmyF1R/vCwYAra+XTE+h7VMl3246HrvAX7I2gzfDuj0A21jMtRiNmuBGF3e4z+/Q+hOHAPRuUKmU2U3ydl41dCs3Vl7JdIurXJbVZgjdG6bl8sN6L7dl2PXHKtlt5eQhuQKsNdUYzdhXzAdZ4doOidb34hdN2HwdqiSkWmZ83ZHFybaK4TH23fezsnziKQJhu55ubUcqjMI77YdTvRw9gLNLs5sLtyiA4JGKIShhXgL8wIm+N/Q+PyxT0aAraPKJ5eUsHaLntIT16Mvsm0O/xJNnehDDp92KepnGc/ca14cHt9e0n9s83suMpllT5KdQYqDzIXcf+C/u+Mu7qBrb28Gcun//n/xFxYOIuYYvVN1nVmLqCDA+hxFU32vMKSm6583OXvY5lk6C/Wz9/77Q/3wDwu+kIthAAAA==&quot;"/>
    <we:property name="bookmark" value="&quot;H4sIAAAAAAAAA+1WW2/bOgz+K4ZeegZkg2/N7a1LuwuwDcXJ0OHgIA+0RDtaFcuQ5a45Rf77KMntljVFsJ1uKLoBfpBJiuRHfSJ1xYRsGwXrd7BCNmXPtT5fgTmPEjZgdZAVo1LwYjLiJedZMswKPp6QVjdW6rpl0ytmwVRoz2TbgXKOSPjvYsBAqVOo3F8JqsUBa9C0ugYl/8NgTCprOtwMGF42ShtwLucWLDq3F2RO/5RC8iyjiMCtvMA5chukyLNxlqdZMY6H2WExxiIFMmuDgc9sp4lz7cPPdG1B1hTGycq4xDwvy3yS8WSUp8NYZF4ule1NivXJZWMIHWFeN644M8q10kZyUMyjMNiGpK/YS6O75m8s3fpkSzPXneF4raqttGvyNV8i2oRtqBynRlOxvPRImkYbO41cZaO/Kue0fULBvHsUM626lUNLSYX1PcYj5cLpl/rTzCBhFWwabwY38I/EBdScpN9iP6oqgxXY/nc7nftI84NUQskSKc9uVaCJ5sQkfh4dcUsn661fdHVPlfg2hgVJWllXqqfiF1a8D9AsFApPLh3Ti49EKUcA2qONQPN87ct9LM01GdPBN1geXAHCQWKaT3BcxKngaQzIk6SAvSS/85RfSTRg+HL9Bi9Q3cZzo7+tukZyBkaGa++x/0BN+tZ144htlemFktXSHruW4oy/yog5YfRF4NQ9DvYPgmE/QJpWSY5mizNshdQd3UKABV/WJqQnMfSoWhz3HQ994a/YG0mHEdyfgeqcZ9qMVq7wII2T5Kn7hu/jeOq/A0qVMltpsc/LwTGFFvpT3W+R7eua2izBm6MKXH6734vr2W4/ccq1W3V9CW5Bay11Rjv3FQsB9nj2g6J3vfmO23YfF2qLKQ5ZmDdk8fGrieIzDd32sbN/4SkCcTEpDw/TQqRxlo3idDRKH8BYpNktpD+VaXRKxJCNtL4Av2BE3hn7Nx6XBZjZEox9RPPyjg7QcztAevRkDk1gNBR5PjmEOB8NM1EUWcb/x7PhwZ313Tf25zeyD0usqfJLaDHSZVT6jv0Lzn1n3N0NbO/l5z6fP/f/EXFg4R9hm90vWd3ZtgGOp1DjrhftZQO1cNz5jsfeZvMZmsRSF40QAAA=&quot;"/>
    <we:property name="datasetId" value="&quot;0c1bdfaa-84b7-4da3-bd17-99803e208a13&quot;"/>
    <we:property name="embedUrl" value="&quot;/reportEmbed?reportId=7d7c637b-c5eb-4498-bae9-5242880ae6ba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85625dc-b027-482c-88d7-d380aba132f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7c637b-c5eb-4498-bae9-5242880ae6ba/57dde44563d29e6415e1?bookmarkGuid=3cf8ad58-7d5f-4d42-9f73-dadc3c256f2b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37:09.368Z&quot;"/>
    <we:property name="creatorSessionId" value="&quot;b296388f-2246-4af6-9d3e-e003a0059150&quot;"/>
    <we:property name="creatorUserId" value="&quot;100320021F212719&quot;"/>
    <we:property name="creatorTenantId" value="&quot;29bebd42-f1ff-4c3d-9688-067e3460dc1f&quot;"/>
    <we:property name="pageDisplayName" value="&quot;Page 4&quot;"/>
    <we:property name="pageName" value="&quot;57dde44563d29e6415e1&quot;"/>
    <we:property name="reportName" value="&quot;Data Visualization of Bird Strikes Between 2000-2011&quot;"/>
    <we:property name="isVisualContainerHeaderHidden" value="false"/>
    <we:property name="isFiltersActionButtonVisible" value="true"/>
    <we:property name="initialStateBookmark" value="&quot;H4sIAAAAAAAAA+1YUW/TMBD+K5afQKpQkzZL0hfUdR1Cg61a0XhAE3LiS+otiSPH6Vam/nfOTsZYGQwK6wpM6kN9ce7u++7uk+MrykVVZmxxyHKgA7or5XnO1DlxaIcWre3o6ODt8Pjg4+Hw7RjNstRCFhUdXFHNVAr6RFQ1y4wHNH447VCWZROWmlXCsgo6tARVyYJl4hM0m/GRVjUsOxQuy0wqZlxONdNg3M5xO64xtvOihxFZrMUcphDrxur5nEO/7+30uBvCTt/xwORbNRtsZnduMa5t+JEsNBMFhjE2CFwnCvtJN3QDP4q5B7Fv7InIdLslWowvS4XoEPOiNKwM+ZwVMXBqISiomoyv6DBNFaRMt8vxrYcjmdX5HfaprFUMx5DYR4UWeoExpjMA7dAl0jRREkm01n00EhbJOZBUybrgdsN+XbT0OGY5kxcjBcgnp4Pu8hQtlSjSrKX/hol3DZqYKYNERmfIoUGML0jFQe0uLOg9oa7ZdzsruW8DYERoeinyw9B1XDcKe33eD2IvCLa4kBORSU0umCqAE5mQSCheEanIhch4JhJ4uQLU+7aynS84RmhKpRIxlncVyiukrbxO6gHzJc9MgcrqOWZgYwJviKos4xsj7XSNESgFjGZM6a0dg3XaZXl6rZ7o6OwrfWy7pYH1H7YH/vDFvs89Hjqu04UeC0MvCiJ+r2A8/KCNkwRLNSCv8xKLR7QkSSbSmd4Af98LffdQdX5CRZXQsxy0iM3qDSR6I8Pyvi33gBzWeQSKTPG8EZ+TYazN8N8elK5ZHluYJkyMXvh43mjEhof81/O26Zpzl1kcoR+mJfZrb51TgAXweyr4VO7HKvcmtX5rFarRdZ4E/Z7fdfyew+Mw6nrgbZWuFxyj4FSSPZbjh9ImWVsJ/U/ruvuXDrr7pOtP5X5cXd82hWp0HXYCPwp2WBCyoBeEXT9y7//A/5Gu/4nEj5RIRUGa26v1tHSr2rG7hsLkrFxVlvtb9gHIN21iO+UmFZqDSu21oqx1hWcGmLACbAJl40dAcw14WbKCA2//Kyt0AvuqwXvCstpAtVea1AZBCkSUwT0vmItOatOy2X0GqD6qQXMVAAA=&quot;"/>
    <we:property name="bookmark" value="&quot;H4sIAAAAAAAAA+1Y32/TMBD+Vyw/gVSh5leT9AVtXYeQ0DataDygPjjxJfWWxJHjdCtT/3fOTsdYGQwK6wpM6kN9ce7u++7uk+NrykVTF2xxxEqgQ7ov5UXJ1AVxaI9WnW3gBFngJoPIz1I38P04yjJ8KmstZNXQ4TXVTOWgz0TTssI4QuPHaY+yojhhuVllrGigR2tQjaxYIT5BtxkfadXCskfhqi6kYsblRDMNxu0ct+MaU3BeeRiRpVrMYQKp7qxByDn4fjDwuBvDwHcCMGk33Qab2b1bjGsbfiQrzUSFYYwNItdJYj/rx24UJikPIA2NPROFXm1JFuOrWiE6xLyoDTl7fM6qFDi1EBQ0XcbXdC/PFeRMr5bjOw9HsmjLe+wT2aoUTiGzjyot9AJjTGYA2qFLpOlESSTRWg/RSFgi50ByJduK2w2HbbWixzHLmbwcKUA+OR32l1O0NKLKixX9t0y879CkTBkkMjlHDg1ifEEqDmp/YUEfCHXDvttby30XACNC00tJGMeu47pJ7Pncj9Igina4kCeikJpcMlUBJzIjiVC8IVKRS1HwQmTweg1o8G1le19wjNCUSyVSLO86lDdIW32T1CPmS16YAtXNS8zAxgTeEdVYxrdG2nSDEagFjGZM6Z0dg03aZTm9UU90dP6VPq66pYP1H7YH/vBFP+QBjx3X6YPH4jhIooQ/KBiPP2jjLMNSDcnbssbiES1JVoh8prfA3/dC3z9UvZ9QUSX0rAQtUrN6B5neyrB8WJV7SI7aMgFFJnjeSC/IXqrN8N8dlL5ZnlqYJkyKXvh43mnElof81/O26Zpzl1kcox+mJfart8kpwAL4PRV8LvdTlXubWr+zCtXpOs8i3wv7Tug5PI2TfgDBTul6xTEKTiU5YCV+KG2TtbXQ/7Suu3/poLvPuv5c7qfV9V1TqE7XYRCFSTRgUcwiL4r7YeI+/IH/I13/E4kfK5GLinS3V5tp6U61Y38DhSlZva4sD7fsI5Bv2sR2ym0qtASV22tF2eoGzwxwwiqwCdSdHwHdNeBVzSoOfPVfWaET2Fcd3jNWtAaqvdKkNoyN9hlQRespShUAAA==&quot;"/>
    <we:property name="datasetId" value="&quot;0c1bdfaa-84b7-4da3-bd17-99803e208a13&quot;"/>
    <we:property name="embedUrl" value="&quot;/reportEmbed?reportId=7d7c637b-c5eb-4498-bae9-5242880ae6ba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d1426c05-6672-4881-aa26-b4ab204e80f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d7c637b-c5eb-4498-bae9-5242880ae6ba/7ffd9cc874e4b06071d1?bookmarkGuid=60823fd5-1959-4b7a-bbc4-e41b598dce9b&amp;bookmarkUsage=1&amp;ctid=29bebd42-f1ff-4c3d-9688-067e3460dc1f&amp;fromEntryPoint=export&quot;"/>
    <we:property name="reportState" value="&quot;CONNECTED&quot;"/>
    <we:property name="artifactViewState" value="&quot;live&quot;"/>
    <we:property name="reportEmbeddedTime" value="&quot;2024-06-21T15:37:27.254Z&quot;"/>
    <we:property name="creatorSessionId" value="&quot;a4fcc935-5c5a-450d-bd30-1d1d9db6b0b3&quot;"/>
    <we:property name="creatorUserId" value="&quot;100320021F212719&quot;"/>
    <we:property name="creatorTenantId" value="&quot;29bebd42-f1ff-4c3d-9688-067e3460dc1f&quot;"/>
    <we:property name="pageDisplayName" value="&quot;Page 5&quot;"/>
    <we:property name="pageName" value="&quot;7ffd9cc874e4b06071d1&quot;"/>
    <we:property name="reportName" value="&quot;Data Visualization of Bird Strikes Between 2000-2011&quot;"/>
    <we:property name="isVisualContainerHeaderHidden" value="false"/>
    <we:property name="isFiltersActionButtonVisible" value="true"/>
    <we:property name="initialStateBookmark" value="&quot;H4sIAAAAAAAAA+VWW2vbMBT+K0FPG5hhx45zeRl2mo7RW2hG9zDCOJGPXbWKZWQ5a1ry33ckp+u6lPVlK6GFQKRzjs/l06fPvmOZqCsJ61NYIhuxVKnrJejrTsA8Vm5tZ2dHJ8n50ffT5GRCZlUZocqaje6YAV2guRB1A9JmIOO3ucdAyikUdpeDrNFjFepalSDFLbbB5DK6wY3H8KaSSoNNOTNg0KZdUTjtqXbwIaSKwI1Y4Qy5aa39PM+GnA/6EUYLP/b7QWb7rdsA19mTITa1Kz9WpQFRUhlrgzgc8CiOOPYDiHpdjDLf2nMhzTZksZ7cVJqmo5nXlUUlyVZQcsyYG0Fj3XZ8x5Ki0FiA2W4nj5yftGqqc8x3PTPVaI73rtIIs6Yqs0tEE7ANATXVimB01q9CZlLkOOrMCNHOu8Jmrd9TKy4/ZmMlm6UFgvpt1/+yIHnnNuCwKbcn0rPbS/VjrJGOMGMjf+P9QmpMpkJpwUHugPWq8HgMwJwstSgLuaX8A/u+tLhUwK8xS5vFQmIvDg/TyWES98bjKEyiQTSM0zhNe2F4MBwMfXvtFlfEb8tGSqx0hjpdu4EOhL6/GV3vj6HeKBk383vRoOeufpMF3nKxBe4VzU8/Cup3hwHEA4DuEHnY9X3u82eF7P9fz891JxGaa8hN59i+MT6+AEq7RZ++pt5eKPqeQfRXZX8rwrbPZ/KSArdXOFihc1r3wBq2RPLbhWpMTeTDKZToOqnahAJdHN1qKDNLYrfW9v9YkDK2HL4A2Vj6um9W5ooQrQWR+JkH7Jcsc2257n4CD7s2j1QLAAA=&quot;"/>
    <we:property name="bookmark" value="&quot;H4sIAAAAAAAAA+VWXWvbMBT9K0FPG5hhx995GXHajEEZZRndw8jDjXztqlEsI8tds5L/3is5Wde1bC9bCS0YLN17fT+Ojk5yy0rRtRK2n2CDbMIKpdYb0OtRwDzWDDbkCY+zOEiCJK3ybBwGqfWq1gjVdGxyywzoGs2F6HqQNhEZvy09BlKeQ213FcgOPdai7lQDUvzAIZhcRve48xjetFJpsCkXBgzatNcUTntqIXgXUkXgRlzjArkZrGlVlTnnWRphtPITPw1K21g3BLjOngyxqV35mWoMiIbKWBskYcajJOKYBhDFY4xK39orIc0+ZLU9vWk1TUczb1sLzrS8hoZjydwIGruh41s2rWuNNZj99vSB84NWffsZq8eeheo1x4OrMcJsqcriEtEEbEdAnWtFMDrrVyFLKSqcjBaE6OhNbbN2b6kVlx/LmZL9xgJB/Q7rf1mQvEsbMO+b/YnEdnupvs800hGWbOLvvJ9IzchUKy04yEdgvSg8HgKwJEsnmlruKX/Pvi8DLi3wNZZFv1pJjJNwXpzOp0k8m0XhNMqiPCmSoojD8CTPct9eu9UV8duykRIrXaIutm6gE6EPN2Ps/TbUKyXjbnkQDfru6hdZ4AMXB+Be0Pz0UFA6zgNIMoBxjjwc+z73+V+F7P9fz4/daCo011CZ0Zn9xXj/DCg9Lvr0NfWOQtGPDKI/KvtrEbZjPpPnFLijwsEKndO6e9awDZLfLlRvOiIfnkODrpN2SCjQxdGthqa0JHZrbd9ngpRx4PAFyN7S1/1nZa6Mq3YHNF83cCsLAAA=&quot;"/>
    <we:property name="datasetId" value="&quot;0c1bdfaa-84b7-4da3-bd17-99803e208a13&quot;"/>
    <we:property name="embedUrl" value="&quot;/reportEmbed?reportId=7d7c637b-c5eb-4498-bae9-5242880ae6ba&amp;config=eyJjbHVzdGVyVXJsIjoiaHR0cHM6Ly9XQUJJLVNPVVRILUVBU1QtQVNJQS1yZWRpcmVjdC5hbmFseXNpcy53aW5kb3dzLm5ldCIsImVtYmVkRmVhdHVyZXMiOnsidXNhZ2VNZXRyaWNzVk5leHQiOnRydWV9fQ%3D%3D&amp;disableSensitivityBanner=true&quot;"/>
    <we:property name="backgroundColor" value="&quot;#E6E6E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97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kenneth dsouza</cp:lastModifiedBy>
  <cp:revision>3</cp:revision>
  <dcterms:created xsi:type="dcterms:W3CDTF">2018-06-07T21:39:02Z</dcterms:created>
  <dcterms:modified xsi:type="dcterms:W3CDTF">2024-06-21T15:41:28Z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