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9" r:id="rId5"/>
    <p:sldId id="260" r:id="rId6"/>
    <p:sldId id="261" r:id="rId7"/>
    <p:sldId id="262" r:id="rId8"/>
    <p:sldId id="258" r:id="rId9"/>
    <p:sldId id="256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226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568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442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560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338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c364f56-49e6-435e-b32d-21280a082831}">
  <we:reference id="WA200003233" version="2.0.0.3" store="en-US" storeType="OMEX"/>
  <we:alternateReferences/>
  <we:properties>
    <we:property name="Microsoft.Office.CampaignId" value="&quot;none&quot;"/>
    <we:property name="reportUrl" value="&quot;/groups/me/reports/93d528c6-a567-4f41-932b-77bb014658bd/664b6eaeab80a7ce4118?bookmarkGuid=264dacbc-f755-4f3b-bfa1-3c7c686186aa&amp;bookmarkUsage=1&amp;ctid=29bebd42-f1ff-4c3d-9688-067e3460dc1f&amp;fromEntryPoint=export&quot;"/>
    <we:property name="reportState" value="&quot;CONNECTED&quot;"/>
    <we:property name="artifactViewState" value="&quot;live&quot;"/>
    <we:property name="reportEmbeddedTime" value="&quot;2024-06-21T15:19:15.072Z&quot;"/>
    <we:property name="creatorSessionId" value="&quot;57fef419-ffbb-4134-b320-71e81526eb6c&quot;"/>
    <we:property name="creatorUserId" value="&quot;100320021F212719&quot;"/>
    <we:property name="creatorTenantId" value="&quot;29bebd42-f1ff-4c3d-9688-067e3460dc1f&quot;"/>
    <we:property name="pageDisplayName" value="&quot;Page 1&quot;"/>
    <we:property name="pageName" value="&quot;664b6eaeab80a7ce4118&quot;"/>
    <we:property name="reportName" value="&quot;Crop Production Analysis&quot;"/>
    <we:property name="isVisualContainerHeaderHidden" value="false"/>
    <we:property name="isFiltersActionButtonVisible" value="true"/>
    <we:property name="initialStateBookmark" value="&quot;H4sIAAAAAAAAA+1Z32/bOAz+Vw5+2UtwkGz5h/rWZS1waLsV7WGH26EoaIlOtDp2ICtdsyL/+9Gyuy1dm/R6zZYWy5NFyRT5fRRJK9eBNs20hPlbmGCwE7yu64sJ2IvfeDAIql727t3B0e7Jwfnb3aM9EtdTZ+qqCXauAwd2hO69aWZQthpI+M/ZIICyPIZROyqgbHAQTNE2dQWl+YzdYppydoaLQYBX07K20Ko8deCwVXtJy2lMe/PfI9oRlDOXeIrKddIkEXmCgJBnDFKFgvOMljXdAm/ZnUta1X77YV05MBVt08pkDhqKIhKMCR4lElHHrbwwpeuX5PO9q6kl78jn+bRFZUi2jmprFJSB98Ji0xl9HQzrcjbxT3tL8tN6ZhWeYOGnKmfcnDSdjhEdDxYExrGtCSov/VBX6GXj+tPQIu2mgx22OCNJY6pR2QP51ac/O7ua0ii0LU35R8LDWz9Boql90ODAOzHtNjLYzdfaT6P38To4NOR3p/s9lLNW7as39IauP1WvyCiywTR/VEQTWXWKZYf70XotLeft+wvyY3HDKzn98Rvm/NrGW/mEOJ55q9NMgcwkT2IZioxpppGvZXpXX0KlCP5N0Dykx/O/Eewvrp8WzI5wzfM0iwqmM8VSFTGI4ujxhO+ORhZH4Prh3pNHwy6R72X7s6pPduwRcaHA6qWooBdqq9G+nns/3xh7k0vDwS1zf5KPXZDoMAu5EshUBJALiSpOtpguetSzzocXTtoqTzvq4ghiOmeSim0smA45A3U/dX1rse8niywGmRYiRqlixkMUuq3639Pb6fKJ46ZDICj2bT3xSvsepqGVt90ZBB3KxMMg+GuMFvukU2njvuA0mYI1ze3RgamIQTEIDrFw7dQRQjOzuAbRbuDtuQXmCVQXLaBefmJGY3dPCo0PbxLo7dB+mAlrSF2y49to5YvBMztdgx/Wl/km9dyH2mMOubdgOAbrnulZv6eS97DPn6yWL+HcFfMkL6h/S7jMGUcAqfJkRZ++lGLoHY4FZnHGmZJC6CxMXnqK2Yb0sqWp5WF91q+ksvmu7yemk4JrGSKGwLJUMWTIpVzbbG48Eujk9Yn3vmB8HhV5bdRODW53yG5JHbwJiC5oVSiZEHGRKqETnecyj1fcYCzVQPoMzmXKUQNL01QImYJ86TWwvRHYhjr4xY7vauESRYoLpTLNmIhDJnjKOI/vpGgzF1F3p53lbzWRsRyzNIqpE6PPPa3z7AEWbvywLt+j/c8v8WdQT1f4++NyUx8zXWbioFXIWIIhxyjPQ6mkv3FfCbXDK5fXV8sw+9/dl5r1zDVTUHgMFd5xuUlBB5VuaV55Nen/lejuNskak5f/6S5zsfgXDJ2VWzYZAAA=&quot;"/>
    <we:property name="bookmark" value="&quot;H4sIAAAAAAAAA+1Z32/bNhD+Vwa99EUYSIn6wbylbgIMS4cgGTpsQ1CcyJOtRpYEik7jBf7fd6LkrHYdO8ji1gnqJ/FIHe++73h3ou88XbRNCfPfYIrekfe2rq+nYK5/4p7vVb0sijnPk4zlYaRFGMggCrvZurFFXbXe0Z1nwYzRfijaGZSdIhL+feV7UJbnMO5GOZQt+l6Dpq0rKIt/sF9MU9bMcOF7eNuUtYFO5aUFi53aG1pOYzKB/xzSjqBscYOXqGwvjWORxQgIWcogUSg4T2lZ2y9wlm1c0ql224/qykJR0TadTGagIc9DwZjgYSwRddTJ86K0w5JsfnLbGPKOfJ43HTgjsnVcm0JB6TkvDLa90XfeqC5nU/d0siK/rGdG4QXmbqqyhZ2TpssJouXegsA4NzVB5aR/1RU62aT+PDJIu2nviC2uSNIW1bgcgPzPp997u9qyUGg6mrJPhIezfopEU/egwYJzouk3KrCfr7WbRufjnXdWkN+97g9Qzjq1b97RG7r+XL0ho8iGov2lIprIqksse9zf79bScd69vyA/FkteyelPXzDn1rbOymfE8cpZnaQKZCp5HMlApEwzjXwn08f6BipF8O+D5hE9fvwTwfzg+nnB7AnXPEvSMGc6VSxRIYMwCp9O+PF4bHAMdhiePHs0HBP5TnY6q4Zkx54QFwqMXokKeqE2Gs3bufPzXWGWuTTw18z9Tj72QaKDNOBKIFMhQCYkqig+YLroUc96H145ads87amLQojonEkqtpFgOuAM1MPUDR3GqZvM0whkkosIpYoYD1Dorup/TW+vyyWOZYdAUJyaeuqUDq1MSyvX3fG9HmXiwff+mKDBIelUurD3OE0bMEW7Pvq1qIhB4XtnmNtu6j1COzO4A9F+4OxZA/MCqusOUCe/KMYT+0AKjc6WCXQ9tB9nwg5SV+z4Mlr5wn9hp8v/Zn2Za1I/ulB7yiF3FowmYOwLPesPVPIB9vmz1fIVnPtiHmc59W8xlxnjCCBVFm/p01dSDL3DMcc0SjlTUgidBvFrTzGHkF4ONLU8rs/6kVT23/V9x3SScy0DxABYmiiGDLmUO5vNvUcCnbwh8T4UjC+jIu+M2qbAww7ZA6mDy4Dog1YFkgkR5YkSOtZZJrNoyw3GSg2kz+BMJhw1sCRJhJAJyNdeA7sbgUOog/d2fFULVyhSXCiVasZEFDDBE8Z5tJGi/VxEbU47q99qImUZpkkYUSdGn3taZ+kjLNz7YV29R/ufX+IvoJ5u8ffb5aYhZvrMxEGrgLEYA45hlgVSSXfjvhVqi7c2q29XYXa/zZea9cy2DSg8hwo3XG5S0EGlO5q3Xk26fyXu7yYXi38BlC4Zjw0ZAAA=&quot;"/>
    <we:property name="datasetId" value="&quot;2a3f0e91-f386-4ca1-a15f-e8c8813a6bf7&quot;"/>
    <we:property name="embedUrl" value="&quot;/reportEmbed?reportId=93d528c6-a567-4f41-932b-77bb014658bd&amp;config=eyJjbHVzdGVyVXJsIjoiaHR0cHM6Ly9XQUJJLVNPVVRILUVBU1QtQVNJQS1yZWRpcmVjdC5hbmFseXNpcy53aW5kb3dzLm5ldCIsImVtYmVkRmVhdHVyZXMiOnsidXNhZ2VNZXRyaWNzVk5leHQiOnRydWV9fQ%3D%3D&amp;disableSensitivityBanner=true&quot;"/>
    <we:property name="backgroundColor" value="&quot;#E6E6E6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24981c0-adca-4596-805e-753f186a8c3e}">
  <we:reference id="WA200003233" version="2.0.0.3" store="en-US" storeType="OMEX"/>
  <we:alternateReferences/>
  <we:properties>
    <we:property name="Microsoft.Office.CampaignId" value="&quot;none&quot;"/>
    <we:property name="reportUrl" value="&quot;/groups/me/reports/93d528c6-a567-4f41-932b-77bb014658bd/6cb36bafd5bd4c97ae62?bookmarkGuid=462dc25f-54af-4b91-9aab-0c9bf07ee8d2&amp;bookmarkUsage=1&amp;ctid=29bebd42-f1ff-4c3d-9688-067e3460dc1f&amp;fromEntryPoint=export&quot;"/>
    <we:property name="reportState" value="&quot;CONNECTED&quot;"/>
    <we:property name="artifactViewState" value="&quot;live&quot;"/>
    <we:property name="reportEmbeddedTime" value="&quot;2024-06-21T15:19:48.466Z&quot;"/>
    <we:property name="creatorSessionId" value="&quot;0c6fd4f7-8039-47a6-aacb-c7771939f7a1&quot;"/>
    <we:property name="creatorUserId" value="&quot;100320021F212719&quot;"/>
    <we:property name="creatorTenantId" value="&quot;29bebd42-f1ff-4c3d-9688-067e3460dc1f&quot;"/>
    <we:property name="pageDisplayName" value="&quot;Page 2&quot;"/>
    <we:property name="pageName" value="&quot;6cb36bafd5bd4c97ae62&quot;"/>
    <we:property name="reportName" value="&quot;Crop Production Analysis&quot;"/>
    <we:property name="isVisualContainerHeaderHidden" value="false"/>
    <we:property name="isFiltersActionButtonVisible" value="true"/>
    <we:property name="initialStateBookmark" value="&quot;H4sIAAAAAAAAA61TTU/jMBD9KyufI9QP2i69lapc+KroisuqQhNnkro4tmU7hWyV/75jO7AsIHEhl4zfTGbevOccWSGckdDeQI1szs61fqzBPv4YsoypHru9vbxe3F0+3CyuVwRr44VWjs2PzIOt0N8L14AMHQj8vc0YSLmGKpxKkA4zZtA6rUCKP5iKKeVtg13G8NlIbSG03HjwGNoeqJzONHt4MqaJwL044Aa5T+iU5+NpDmUxyYtTfjYDnI6ozKWCyOzTktA6jl9q5UEoGhOwnI9m43I0m8zORlOc/BzgJNaWQvqXknb1bCxtRzu3JqiyJK6VtoKDZHELiy6RPrKllk0do9V/+EY3luMdljGlvPAtddrsEP2QdSTG2mqSKqFBjIdoS8js9NPSIkEFmw+67JXGojiA4oS+57CoKosV+P64+naCFBZNciRkLhrV2zP4yHdLiBOqkr39/5z4ldaowYSble/JwiB492I6Tdm/sbVXvY1OfLvM2y4+b4mwGumKh0A33hnguAaFcbxJXQTGOlIfVBHWjbEN7ytB9ydtew+yCYvGH4LFISSAyCV+8UH4TVikFdn9Be5ap7SxAwAA&quot;"/>
    <we:property name="bookmark" value="&quot;H4sIAAAAAAAAA61TwW7bMAz9lUFnY3CcxY5za4PsNBTBUvQyBAMtU65aWRJkOasb+N9HSenWbj3WF1OPD+Qjn3RmrRysgukGemQbdm3MYw/u8dOCZUwnTFRYi1wsqjXUeSHaqlzXlDXWS6MHtjkzD65DfyeHEVQoROCPY8ZAqT104SRADZgxi24wGpR8xkSmlHcjzhnDJ6uMg1Dy4MFjKHsiOp1JwuLzkjoC9/KEB+Q+oSVvlmUDol017RdeV4BlQbQhEaKydymhdGy/NdqD1NQmYA0vqqUoqlVVFyWu1jmuIldI5V8o0+7JOpqOZp5sWM6WtHbGSQ6KxSkcDkn0mW2NGvsY7d7gBzM6jt9RxJT20k9U6XCP6BdspmXsnaFVJTQs42d0J2Tuza+tQ4Jatsnn7I+Mq/YEmhP6r4arrnPYgb8cdx8ukMJ2TI6EzNdRX+zJ/9d7JGSQulMX+/86cZvG6MGGm9U8kIVh4fOL6dTl4ZWtl61P0YkPX/Nxjt9rIaxHuuIhMKMfLHDcg8bY3qYqEiOPtg+6DePG2IX/N0n3J017B2qMbyo8CBbbxG6/Af5rebaIAwAA&quot;"/>
    <we:property name="datasetId" value="&quot;2a3f0e91-f386-4ca1-a15f-e8c8813a6bf7&quot;"/>
    <we:property name="embedUrl" value="&quot;/reportEmbed?reportId=93d528c6-a567-4f41-932b-77bb014658bd&amp;config=eyJjbHVzdGVyVXJsIjoiaHR0cHM6Ly9XQUJJLVNPVVRILUVBU1QtQVNJQS1yZWRpcmVjdC5hbmFseXNpcy53aW5kb3dzLm5ldCIsImVtYmVkRmVhdHVyZXMiOnsidXNhZ2VNZXRyaWNzVk5leHQiOnRydWV9fQ%3D%3D&amp;disableSensitivityBanner=true&quot;"/>
    <we:property name="backgroundColor" value="&quot;#E6E6E6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258cdc4b-4741-4458-abc6-91e54cdbea99}">
  <we:reference id="WA200003233" version="2.0.0.3" store="en-US" storeType="OMEX"/>
  <we:alternateReferences/>
  <we:properties>
    <we:property name="Microsoft.Office.CampaignId" value="&quot;none&quot;"/>
    <we:property name="reportUrl" value="&quot;/groups/me/reports/93d528c6-a567-4f41-932b-77bb014658bd/e84d4f0bd280111d9d74?bookmarkGuid=3c6f53c9-6508-46eb-a186-8a8098b4534b&amp;bookmarkUsage=1&amp;ctid=29bebd42-f1ff-4c3d-9688-067e3460dc1f&amp;fromEntryPoint=export&quot;"/>
    <we:property name="reportState" value="&quot;CONNECTED&quot;"/>
    <we:property name="artifactViewState" value="&quot;live&quot;"/>
    <we:property name="reportEmbeddedTime" value="&quot;2024-06-21T15:20:03.159Z&quot;"/>
    <we:property name="creatorSessionId" value="&quot;40211c68-d022-486e-aab2-4767ca9e3bc0&quot;"/>
    <we:property name="creatorUserId" value="&quot;100320021F212719&quot;"/>
    <we:property name="creatorTenantId" value="&quot;29bebd42-f1ff-4c3d-9688-067e3460dc1f&quot;"/>
    <we:property name="pageDisplayName" value="&quot;Page 3&quot;"/>
    <we:property name="pageName" value="&quot;e84d4f0bd280111d9d74&quot;"/>
    <we:property name="reportName" value="&quot;Crop Production Analysis&quot;"/>
    <we:property name="isVisualContainerHeaderHidden" value="false"/>
    <we:property name="isFiltersActionButtonVisible" value="true"/>
    <we:property name="initialStateBookmark" value="&quot;H4sIAAAAAAAAA+1ZUU/cOBD+K6e89GV1smPHSfpGF5BOQIvg1NOpQmhiT5aUbLJyvLR7iP9+EyfQ7rLAttqKZQtP8dhrfzOf/c3YXAemaCYlzN7DGIO3wbu6vhyDvfyDB4Og6m0fPhwc7ZwcnL/fOdojcz1xRV01wdvrwIEdoftYNFMo2xnI+OlsEEBZHsOobeVQNjgIJmibuoKy+A+7wdTl7BRvBgF+nZS1hXbKUwcO22mvaDi1aW3+p6AVQbviCk9Ru86KiTQyZ5kJE8Y5N6mJJQ1rugEe2dIh7dR++WFdOSgqWqa15VJKwZXG0ICODEuNCr29KF0/JJvtfZ1Y8o58nk3aqOyYK6g0msC7YLHpEF8HO6ORxRG4vrk31zmsy+l4if20nlqNJ5j7rsoVbkZrnF4gOh7cUJiObU1B9NYdi+Bt+9Oqjwhrmxf1lyF1OcJEhjOyNEU1KvuIf3P+784BDbYFX2efKWytk/SD2hq072bez93C3gY8HCzAfSYfySkySUhyoUUoTJYxrRCY0BtM127ROFtod+6P2LxP4bbx9oSzHYFMRVkWZYlmMmQiBBWqeIMJpE8z7XzY8lP3mKcddVyGQuWSK6aRMZnGOjFPUjek6Ixq2hYUj0X21gHb541vO+4HGWnKQqOd4yQYI+W19sOAA+/KpFuuwK6/Nr4bvafXwWFB3ndzf4Ry2k77Zpd+Yeov1RsCRRiK5q+K8hqhOsWyo/jo6VnaJNn+vg9/lwjJ9c/fpTo/tvEo1x7NM4+dpDYXHBSTDJABoz/58wd2HSCH9Hn+L4J9ZXy9wewIVxKjnMoiFqcmYUksIX7kmPd14r7vzLMQ4zRJGYuYDjnTPE0p1Pc3RTeXd+e23CPF27f12E/aF6QNjVyEPwg6IonqQfDPBVrsQ1GZwt1tsvEEbNEstg6KijyRg+AQc9d2HSE0U4tPRLBreDwLwTuB6rLVzTbz+b6TYnThHiA3OryldvFQrAbjCSLvYfn+YPCbwQJVRmAiUuAyijhjyCMdJ0upWv/5vV8nzJ/hRagqT5QJFTOZEbHAkGmzCtQXVht4QMMLsO6FlggP6FVfAMzWpliL26dXrQSlBBQsSSNgut3Z2YqqhTI0OsOMZMswZRh9hNuuWq3st3RugmrNYXlctcJIQCaZilXEFNdRrMRyqn5N1bGCWAkhpBCKCZQ8RBHHJsZXsfptxarfNZ1GIdcsBSPpAqyoluaGBOvnS+lfHsG7Hb/FbxbLfezKb53wPM2EBuCgY7ruCs5WTCkqUjmLEoyoGtZcx3SJUtueUtq8fPd098wpZQ7L4ykF2iMJqBTdXGQslGYQbWghbBBj2lVJjIzUI+KGsWwTcsu6HqVfQFZ56G36eYtfLhVPQpGzhO7cKcrIROmKSmWYSKMYI0M3fR4JQYXw8svVFilVK/qbolRzWB5XKsyyMGM810gsyTBNU8E2q/jNBDdaQSJTxTIUWZjIjbipvwrUcxS8XpqWPbPWU9dMQOMxVLjkuZU2B1QGTf/90GOp//dy99pKLBVZ+UOvqzc3/wOwiW56/x4AAA==&quot;"/>
    <we:property name="bookmark" value="&quot;H4sIAAAAAAAAA+1Z32/bNhD+Vwa99MUYSPGHpL6lTgMMS4egGToMQ1AcyZOjRpYMSU7rBfnfe6SUtHacxCtcxPHiJ/FIUd/dR353pK8iV7SzEhZ/wBSj19Gbur6YQnPxC49GUdXbbGZsrlALiBNpGGhARr31rCvqqo1eX0UdNBPsPhTtHEo/ERn/ORtFUJYnMPGtHMoWR9EMm7auoCz+xX4wdXXNHK9HEX6ZlXUDfsrTDjr0017ScGoTBP6roC+C7YpLPEXb9VZMpZM5My5OGefcZS6RNKztBwRka4f4qcPnx3XVQVHRZ7wtl1IKri3GDqxyLHM6Dvai7IYhZvH2y6wh78jnxcwH58BdQmXRRcGFBtse8VV0MJk0OIFuaL5d6hzX5Xy6xn5azxuL7zEPXVVXdAv6xuk5YsejawrTSVNTEIP1oEEItqN5NUSE+eZ5/XlMXR1hIsMZWdqimpRDxL85/2fvgIXGg6/NJwqbd5JeqBuHzZtF8POwaG4CHo9W4D6Rj+QUmSSkubAiFs4YZjUCE3aH6Tos2q4pbPcx7LRln+J94+0RZ3sCmVbGKJNaJmMmYtCxTnaYQHp0896HPd91D3naU8dlLHQuuWYWGZNZYlP3KHVjis6kpmVB8VhlbxuwQ974tuL+IyNtWVhsljiJpkh5zT846CC4Mus/V2DfX7vQjcHTq+i4IO/7uT9AOffTvjqkN1z9uXpFoAhD0f5WUV4jVKdY9hS/e3wWnyT9+0P4+0RIrn/6LtWFsW1AufVongXsJLW54KCZZFQCAKOf/PENuw2QY3r8+DdC88L4doPZE64lqpzKIpZkLmVpIiF5YJsP5eJR6MxNjEmWZowpZmPOLM8yCvXdRdHPFdy5KfdI8Y6aehomHerSlkauwh9FPZFE9Sj66xwbHEJRuaK7XWTTGTRFu9r6vajIEzmKjjHvfNc7hHbe4CMR7BsBz0rw3kN14XXTZ77Q976YnHf3kKuOb6hd3RSbwXiEyDtYvt8Y/Hq0QpUTmIoMuFSKM4Zc2SRdS9X29+/dOmF5D69C1XmqXayZM04kAmNm3SZQn1ltEACNz6HpnmmJcI9eDQXAYmuKtbp8BtVKUUpAwdJMAbN+ZZsNVQtl7KxBQ7LlmHaMHuJ9Vy0v+57OXVCtJSwPq1asBBjJdKIV09yqRIv1VP2cqmMDsRJCSCE0Eyh5jCJJXIIvYvW/Fath1fQahdyyDJykA7C/TuOOBOvHS+mfHsHbFb/HdxbrfezLb5vyPDPCAnCwCR13BWcbphStdM5UioqqYcttQocove8pxefl26u7J04pS1geTingtySg1nRykYnQloHa0ULYISa0qtIEGamH4o4xswu5ZVuX0s8gq9x3N/20xS+XmqexyFlKZ+4MpXIq21CpHBOZSlA5OulzJQQVwusPV3ukVF70d0WplrA8rFRoTGwYzy0SSzLOskyw3Sp+jeDOakhlpplBYeJU7sRJ/UWgnqLgDdK07pq1nnftDCyeQIVrrltpcUDl0A3P912Whr+Xb29Lr6+/Ag06Q5vWHgAA&quot;"/>
    <we:property name="datasetId" value="&quot;2a3f0e91-f386-4ca1-a15f-e8c8813a6bf7&quot;"/>
    <we:property name="embedUrl" value="&quot;/reportEmbed?reportId=93d528c6-a567-4f41-932b-77bb014658bd&amp;config=eyJjbHVzdGVyVXJsIjoiaHR0cHM6Ly9XQUJJLVNPVVRILUVBU1QtQVNJQS1yZWRpcmVjdC5hbmFseXNpcy53aW5kb3dzLm5ldCIsImVtYmVkRmVhdHVyZXMiOnsidXNhZ2VNZXRyaWNzVk5leHQiOnRydWV9fQ%3D%3D&amp;disableSensitivityBanner=true&quot;"/>
    <we:property name="backgroundColor" value="&quot;#E6E6E6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43fa1c2f-9495-4d72-bfe2-a64ec63ffd6c}">
  <we:reference id="WA200003233" version="2.0.0.3" store="en-US" storeType="OMEX"/>
  <we:alternateReferences/>
  <we:properties>
    <we:property name="Microsoft.Office.CampaignId" value="&quot;none&quot;"/>
    <we:property name="reportUrl" value="&quot;/groups/me/reports/93d528c6-a567-4f41-932b-77bb014658bd/ba8576ca1019538a3164?bookmarkGuid=fa9eb4db-a5d6-4df4-adf9-333cf2eb5055&amp;bookmarkUsage=1&amp;ctid=29bebd42-f1ff-4c3d-9688-067e3460dc1f&amp;fromEntryPoint=export&quot;"/>
    <we:property name="reportState" value="&quot;CONNECTED&quot;"/>
    <we:property name="artifactViewState" value="&quot;live&quot;"/>
    <we:property name="reportEmbeddedTime" value="&quot;2024-06-21T15:20:14.158Z&quot;"/>
    <we:property name="creatorSessionId" value="&quot;f201127f-8cd2-4460-9121-1e3624702d2f&quot;"/>
    <we:property name="creatorUserId" value="&quot;100320021F212719&quot;"/>
    <we:property name="creatorTenantId" value="&quot;29bebd42-f1ff-4c3d-9688-067e3460dc1f&quot;"/>
    <we:property name="pageDisplayName" value="&quot;Page 4&quot;"/>
    <we:property name="pageName" value="&quot;ba8576ca1019538a3164&quot;"/>
    <we:property name="reportName" value="&quot;Crop Production Analysis&quot;"/>
    <we:property name="isVisualContainerHeaderHidden" value="false"/>
    <we:property name="isFiltersActionButtonVisible" value="true"/>
    <we:property name="initialStateBookmark" value="&quot;H4sIAAAAAAAAA+1XbU/bMBD+K8hf2KRocpLmpXwrHfvCeBGdkLapQpf4WgxpHDkOo6v633d2AhujWgUCViS+xXcX33P3PD7ZCyZkXRUwP4QZsh22q9TlDPTlls88Vna2o6P9g8HJ/tnh4GCPzKoyUpU121kwA3qK5lTWDRR2BzJ+H3sMiuIYpnY1gaJGj1Woa1VCIX9iG0wuoxtcegyvq0JpsFuODBi0215ROK0pt/8hpIyQG3mFI8xNa80gjZI4B5/7/ShMIfTjHoXVbYBDtjLEbu3SD1VpQJaUxtpEKgRO/B7nEedxn3NIhbVPZGG6kGy+d11pqo5qnle2KwNxBWWOgrkSNNYt4gUbTKcap2C65d4d51AVzWyFfaQaneMJTpyrNNLMKcfoHNH4W++C92xJrTrWihrpPPQpmrYd1vOpKbvecLs8Vz+GGqmZwhq8W8xDMk2VljkU92A/FTJH4pmT030oY7LUspwWnQx+M/KlRZg7FMNz0MYqLbsgSi0B9J/SAvXu3HHwUeobMQTeX4D/e/+X4xvFUtTFH5rs2t+W8Cz9Hi+t1+cRYo8nAc8iP+W9NMzwTc+PRPZNlW9KfhEld51uNRym3M+iDOM04zxLUh4m/Q3X8IDUsV6964UDWmy0YlbXaXnzWJKkvUAkwLMs6cW+H4ZRuuG0PWT0vH7y/n3crWkiojxL/EDEQZSkkEIf+FoKN3kS14XMUd9hhc2QLq7u7gcGXCFVm0hi61fCudHVuWCfJdXe7n0KRWO33d6FWubbhOimcytHpQuvn29QYhxMJhjlGPdTTpz5PTqdjz5xTwVxSJ9nXxH0CsK8V3jwX/gOjVB3qB6o9YIeNW93jsfpdOxO8nL1nFCNqSvI8Rjo7N2fF6QDKAWKNTPDPYeZS0K0yaxYN2TsI/l2wiyXvwDd7ZLurw8AAA==&quot;"/>
    <we:property name="bookmark" value="&quot;H4sIAAAAAAAAA+1X30/bMBD+V5Bf2KRocppfDm/QsadpQuuEtE0VusSXYkjjyHEYHer/vrNT2BjVKhCwIvFW313P39333cm5YlJ1bQ2LTzBHtscOtD6fgznfCVnAmsFW8ajIq0LyJM+BVzGXIievbq3STcf2rpgFM0N7rLoeapeIjN+nAYO6PoKZO1VQdxiwFk2nG6jVTxyCyWVNj8uA4WVbawMu5cSCRZf2gsLpTBDCdxHdCKVVFzjB0g7WAkSSpSWEPMyTSEAUpjGFdUOAR7Y2xKX21491Y0E1dI2zSSElVmHMecJ5mnMOQjp7pWq7CikWh5etoeqo5kXrmrMvL6ApUTJfgsFuQHzF9mczgzOwq+PhLedY1/18jX2ie1PiZ6y8q7HKLuiOySmiDXfejN6yJbXqyGhqpPfQT9kP7XCeD32z6g13x1P9Y2yQmimdIbjBPCbTTBtVQn0H9mMh8ySeeFXdhTIlS6eaWb2SwW9GvgwIS49ifArGOqUVZ0SpI4D+p41Ec7DwHLxX5loMo+AvwP+9/8vptWIp6uwPTa7aP5TwJP2eLp035AlizLMRL5JQ8FhEBb7q+YHIvunmVcnPouRVpwcNR4KHRVJgKgrOi0zwKMu3XMP7pI7N6t0sHDByqxWzvk7HW8CyTMQjmQEviixOwzCKErHltN1n9bx88v497s5UyaQssnAk01GSCRBAb7+NFG7zJu5qVaK5xQqbIz1c/dsPLPhC2uEihYNfS+9GX+cV+6io9iH3MdS9S7t7AJ0qdwnRdefWrkof3j3dosR0VFWYlJjmghNnYUzT+eCJeyyIY/p58hXBrCEseIGD/8xvaIRuheqeWq/po+b1zfEwnU79JC/X7wnd266FEo+AZu/uviAdQCNRbtgZ/nP4ZmMsl78AvzEYXoYPAAA=&quot;"/>
    <we:property name="datasetId" value="&quot;2a3f0e91-f386-4ca1-a15f-e8c8813a6bf7&quot;"/>
    <we:property name="embedUrl" value="&quot;/reportEmbed?reportId=93d528c6-a567-4f41-932b-77bb014658bd&amp;config=eyJjbHVzdGVyVXJsIjoiaHR0cHM6Ly9XQUJJLVNPVVRILUVBU1QtQVNJQS1yZWRpcmVjdC5hbmFseXNpcy53aW5kb3dzLm5ldCIsImVtYmVkRmVhdHVyZXMiOnsidXNhZ2VNZXRyaWNzVk5leHQiOnRydWV9fQ%3D%3D&amp;disableSensitivityBanner=true&quot;"/>
    <we:property name="backgroundColor" value="&quot;#E6E6E6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49e5953d-6693-4dae-b152-4f87eec5d235}">
  <we:reference id="WA200003233" version="2.0.0.3" store="en-US" storeType="OMEX"/>
  <we:alternateReferences/>
  <we:properties>
    <we:property name="Microsoft.Office.CampaignId" value="&quot;none&quot;"/>
    <we:property name="reportUrl" value="&quot;/groups/me/reports/93d528c6-a567-4f41-932b-77bb014658bd/4caa0f322b424e5aa630?bookmarkGuid=79b97c60-04fd-4509-8246-78499993a8f2&amp;bookmarkUsage=1&amp;ctid=29bebd42-f1ff-4c3d-9688-067e3460dc1f&amp;fromEntryPoint=export&quot;"/>
    <we:property name="reportState" value="&quot;CONNECTED&quot;"/>
    <we:property name="artifactViewState" value="&quot;live&quot;"/>
    <we:property name="reportEmbeddedTime" value="&quot;2024-06-21T15:20:28.693Z&quot;"/>
    <we:property name="creatorSessionId" value="&quot;cbaee333-6ae8-4b54-ae44-7c6db035e1aa&quot;"/>
    <we:property name="creatorUserId" value="&quot;100320021F212719&quot;"/>
    <we:property name="creatorTenantId" value="&quot;29bebd42-f1ff-4c3d-9688-067e3460dc1f&quot;"/>
    <we:property name="pageDisplayName" value="&quot;Page 5&quot;"/>
    <we:property name="pageName" value="&quot;4caa0f322b424e5aa630&quot;"/>
    <we:property name="reportName" value="&quot;Crop Production Analysis&quot;"/>
    <we:property name="isVisualContainerHeaderHidden" value="false"/>
    <we:property name="isFiltersActionButtonVisible" value="true"/>
    <we:property name="initialStateBookmark" value="&quot;H4sIAAAAAAAAA+1X227bMAz9lUEvfQkGO3biOG9pmgFD1wuaocA2BAEt0alaxTJkuW0W+N9Hy+66rh2yDQ16Qd8kkqJ4ziENec2ELHIFq0NYIhuyXa0vlmAu3vmsw7LWdnS0fzA62Z8fjg4mZNa5lTor2HDNLJgF2lNZlKDqDGT8NuswUOoYFvUuBVVgh+VoCp2Bkt+xCSaXNSVWHYbXudIG6pRTCxbrtJcUTnu6238f0I3ArbzEKXLbWEMO4KVBt5uE3RB7AP3Ao7CiCXCVPRhSp3bXj3VmQWZ0jYsVgKk/CPwgDJJIRBCCi02lsm1Isppc54bQEeZVXrMyEpeQcRTMQTBYNBWv2VirculWkzv2qS4NxxNMnSuz0q4ozfQM0fqsIiaOjSaenHVMy/kXBOMcZ/pqbJC4EWzoVZ3NJYwWC4MLsO128uj10VKUjuw5UGXzlBTSTbEfyqyVybtf+4wshcwWqm2DW0U+N5AUiTI+A2PrPkvOSdCafjqljUCzu3IK7Elz0wrdzm8ong30anbTt3Ti/JfOHBMZC20aKI/dLLOqdvoQpLEXRnEwAIgw4TwUbw39d6pubuLbelspJadO3gZrU4SiregVz9Hzmp1+DP1YRGHIvThG9EPf91/C7Gy7F7/qDF/B8L5NztYmB2EwSMNe0k8SEUWA3bg32Dg5227busz/+YAWSnI0d3qALZFeu/VCgAUHIm8uktj4tXBudBjX7JMk3E3uU1BlnXZnj04IfZXtMMeZLD5m9NqlqqaoGrkONmepn871ecf8HwR3scWjyv1TaRHxoNcN4h7HBDgI3/c2vy+e6AP1ZErvQiH5S5O5JXHmbq0e5kSXtsiB4zFQ7H1uCBBkAsUGcO7PsGGH5JCJ+ic2quoHsvW6CboOAAA=&quot;"/>
    <we:property name="bookmark" value="&quot;H4sIAAAAAAAAA+1XbU/bMBD+K5O/7Es15a1NwzcoTJq0TWidkLapQhf7EgxpHNkO0FX57zs7AcZg6jRR8SK+2Xfn8z3Pcxc5ayakaSpYfYYlsh22p9TZEvTZm5CNWN3bCogAxjzLIA2LNI+BB1PyqsZKVRu2s2YWdIn2SJoWKpeIjD8WIwZVdQil2xVQGRyxBrVRNVTyJ/bB5LK6xW7E8LKplAaXcm7Bokt7TuG0pxLCdzHdCNzKc5wjt7014QBBEUdRnkQJjgEmcUBhpg/wld0b4lL762eqtiBrusbHCsAinMZhnMR5KlJIwMcWsrJDSL46uGw0oSPMq8aRsyvOoeYomIeg0fQVr9lMVe3Srw5u2eeq1Ry/YOFdtZV2RWnmJ4g2ZB0xcagV8eStM1oef0PQ3nGiLmYaiRvBdoJutLmE3bLUWIIdtgcPXh8tRevJPgaq7LgghVRf7Pu2HmQK7ta+IIuRdVkNbXCjyNceUkWizE5AW9dn+SkJ6uinU0oL1Hsrr8C+1FetEI3+QPFkoHeLq76lE6e/deaMyCiV7qE8dLMsOucMIS6yIEmzeAqQYs55Il4b+t9U3dzEN/UOUkpOnbwN1uYIZqjoBc/R05qdSQaTTKRJwoMsQwyTMAyfw+xsuxe/qxpfwPC+Ts7WJgdhOi2ScT7Jc5GmgFE2nm6cnG23rSvzfz6gppIc9a0eYEuk165bCLDgQTT9RRJ7vxLejR7jmn2UhLvPfQRV69K+3acTQl3Ub5nnTJoPNb12qao5Vr1cnzZncU9nd94z/xfBfax5ULmvlRYpj8dRnI055sBBhGGw+X3xSB+oR1N6D4zkz03mgcSFv7W7nxPVWtMAx0Og2LvcECCoBYoN4Pyf4TW6rvsFenJJHZEOAAA=&quot;"/>
    <we:property name="datasetId" value="&quot;2a3f0e91-f386-4ca1-a15f-e8c8813a6bf7&quot;"/>
    <we:property name="embedUrl" value="&quot;/reportEmbed?reportId=93d528c6-a567-4f41-932b-77bb014658bd&amp;config=eyJjbHVzdGVyVXJsIjoiaHR0cHM6Ly9XQUJJLVNPVVRILUVBU1QtQVNJQS1yZWRpcmVjdC5hbmFseXNpcy53aW5kb3dzLm5ldCIsImVtYmVkRmVhdHVyZXMiOnsidXNhZ2VNZXRyaWNzVk5leHQiOnRydWV9fQ%3D%3D&amp;disableSensitivityBanner=true&quot;"/>
    <we:property name="backgroundColor" value="&quot;#E6E6E6&quot;"/>
  </we:properties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95c2b559-760b-41e7-963a-e58195015d68}">
  <we:reference id="WA200003233" version="2.0.0.3" store="en-US" storeType="OMEX"/>
  <we:alternateReferences/>
  <we:properties>
    <we:property name="Microsoft.Office.CampaignId" value="&quot;none&quot;"/>
    <we:property name="reportUrl" value="&quot;/groups/me/reports/93d528c6-a567-4f41-932b-77bb014658bd/1a2b2380ea09250e04b0?bookmarkGuid=2eea0113-e619-468e-baae-42a0c2a06784&amp;bookmarkUsage=1&amp;ctid=29bebd42-f1ff-4c3d-9688-067e3460dc1f&amp;fromEntryPoint=export&quot;"/>
    <we:property name="reportState" value="&quot;CONNECTED&quot;"/>
    <we:property name="artifactViewState" value="&quot;live&quot;"/>
    <we:property name="reportEmbeddedTime" value="&quot;2024-06-21T15:18:26.963Z&quot;"/>
    <we:property name="creatorSessionId" value="&quot;b6e73983-f9b6-4ef0-acbf-3a122c3dda01&quot;"/>
    <we:property name="creatorUserId" value="&quot;100320021F212719&quot;"/>
    <we:property name="creatorTenantId" value="&quot;29bebd42-f1ff-4c3d-9688-067e3460dc1f&quot;"/>
    <we:property name="pageDisplayName" value="&quot;Page 6&quot;"/>
    <we:property name="pageName" value="&quot;1a2b2380ea09250e04b0&quot;"/>
    <we:property name="reportName" value="&quot;Crop Production Analysis&quot;"/>
    <we:property name="isVisualContainerHeaderHidden" value="false"/>
    <we:property name="isFiltersActionButtonVisible" value="true"/>
    <we:property name="initialStateBookmark" value="&quot;H4sIAAAAAAAAA+1XbU/bMBD+K5O/8KWa8k7hWymdNDFeRBDSNlXoEl9TgxtHjlPoUP/7zk5gY+tWDbWqJvEtPp/vnnueO7t9ZFzUlYTFGcyQHbIjpe5moO/e+azHys52fn5yOrg8uTkbnI7IrCojVFmzw0dmQBdorkXdgLQRyPh13GMg5QUUdjUBWWOPVahrVYIU37B1pi2jG1z2GD5UUmmwIVMDBm3YObnTmnL770PKCLkRc0wxN50VgiwI+x6CdxDEHnpR5pFb3To4ZCtdbGiXfqhKA6KkNNYW8NjPkjhGgH7mRQcQepG1T4Q0nUu2GD1UmqqjmheVZWXA51DmyJkrQWPdIn5kAy3MdIZG5Hb1CSfGWYtCYwGmcxq9ODJUspmtsKeq0Tle4sRtlUaYBWVOp4jGZ0si70IrotZZ6ZM3LUF250NTdmx5dnkpiqnDkeZ0go/mIH9Pt2OMDpptILs4pzNgFFEe2uVU3Q81Untw69xbr8IW4O4Ew5A+bz4j6L9CGJKpUFrkJOs2UKQI9UoWxmSpRVnIbq5/jNhVi+yePDXdAnI4BW3s7ZHd0pjaoaKjSnPURws3V8dCPw140Pu1M99matMztRw/3asU4fanm7PrpVaUTbcw4aDNwPdj8P19CPIo7GO0zyO+9sLddo9bmK/p8FqKHPWLzmYzpHfRfnAw4Iqo2kQC233F3Ta6GqmjBdXdxr4G2diwe8d0gqv7co85zkT9saR3kVClKFu5TtdHsY+sPe+Y/4PgzrfeqNzPSnsQJhEmeQBxknhZlMWY7Fzp199m29L6CGqR/29CP9PYSh1iTr+24kl/P8/iIEog8bydS/1Flfgm9GZIHLusy9WcqMbUFeR4ASWu4IYKgpIjX1Oc+7vQskNyiEz+ExvL5XfH6f72zwwAAA==&quot;"/>
    <we:property name="bookmark" value="&quot;H4sIAAAAAAAAA+1X22obMRD9laKXvJiy99h5S5wUCr2EbAm0xZRZaXatRF4tWq0TN/jfO9I6btO6NQQbU8jbzkUzZ87MSPYDE7JtFCw+wAzZCTvT+nYG5vZVyAas7nVhCqIYlcjLdJTFUVqUMZBVN1bqumUnD8yCqdBey7YD5QKR8utkwECpS6icVIJqccAaNK2uQcnv2DuTyZoOlwOG943SBlzI3IJFF3ZO7iQ7CK9jygjcyjnmyO1KC1ERxcMAIRhFaYBBUgTk1vYOHtlGFxfapx/r2oKsKY3TRSINiyxNEWBYBMkI4iBx+lIqu3IpFhf3jaHqqOZF48g5FXOoOQrmSzDY9ogf2KmRdjpDK7mT3mFpvbaqDFZgV04XT46MtepmG/S57gzHKyy9qbbSLihzPkW0IVsSeZdGE7VeS5+i6wlyljddvWIrcOKVrKYeR87phLiYg/oz3YExemhugJzwkc6A1UR57MSpvhsbpPEQznmwvQt7gHsQDGP6/PYZwfwTwphUlTaSU1v3gSJHaDeyMCFNK+tKrfb654p96pHdkaehW0CNp2Csuz2KG1pTt1R0VBuB5mzh9+pcmscFjwa/T+bLTu16p5aTx3uVItz8cnOuZqlvyq5HmHCQMQrpaQnDY4h4Eg8xORaJ2Hrh7nvGHcznTHirJEfzZLLZDOlddB8CLPgimj6RxN6uhTejr5EmWlLdfexrUJ0Le3ROJ4S+q4+Y50y2b2t6FwlVjqpv1/vtUdwj68575v/ScO/b7rTd604HEGcJZjyCNMuCIilSzA7e6effZvvq9Rm0kv9vjV7T2Lc6Rk6/ttJyeMyLNEoyyILg4K3+omt8afRuSJz4rMvNnOjOtg1wvIQaN3BDBUEtUGwpzv9dWFe3XP4A8PxjcKYMAAA=&quot;"/>
    <we:property name="datasetId" value="&quot;2a3f0e91-f386-4ca1-a15f-e8c8813a6bf7&quot;"/>
    <we:property name="embedUrl" value="&quot;/reportEmbed?reportId=93d528c6-a567-4f41-932b-77bb014658bd&amp;config=eyJjbHVzdGVyVXJsIjoiaHR0cHM6Ly9XQUJJLVNPVVRILUVBU1QtQVNJQS1yZWRpcmVjdC5hbmFseXNpcy53aW5kb3dzLm5ldCIsImVtYmVkRmVhdHVyZXMiOnsidXNhZ2VNZXRyaWNzVk5leHQiOnRydWV9fQ%3D%3D&amp;disableSensitivityBanner=true&quot;"/>
    <we:property name="backgroundColor" value="&quot;#E6E6E6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18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kenneth dsouza</cp:lastModifiedBy>
  <cp:revision>3</cp:revision>
  <dcterms:created xsi:type="dcterms:W3CDTF">2018-06-07T21:39:02Z</dcterms:created>
  <dcterms:modified xsi:type="dcterms:W3CDTF">2024-06-21T15:24:48Z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