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711" r:id="rId2"/>
    <p:sldMasterId id="2147483666" r:id="rId3"/>
    <p:sldMasterId id="2147483657" r:id="rId4"/>
    <p:sldMasterId id="2147483675" r:id="rId5"/>
    <p:sldMasterId id="2147483684" r:id="rId6"/>
    <p:sldMasterId id="2147483693" r:id="rId7"/>
    <p:sldMasterId id="2147483702" r:id="rId8"/>
  </p:sldMasterIdLst>
  <p:sldIdLst>
    <p:sldId id="256" r:id="rId9"/>
    <p:sldId id="257" r:id="rId10"/>
    <p:sldId id="258" r:id="rId11"/>
    <p:sldId id="281" r:id="rId12"/>
    <p:sldId id="282" r:id="rId13"/>
    <p:sldId id="283" r:id="rId14"/>
    <p:sldId id="284" r:id="rId15"/>
    <p:sldId id="285" r:id="rId16"/>
    <p:sldId id="286" r:id="rId17"/>
    <p:sldId id="280" r:id="rId18"/>
  </p:sldIdLst>
  <p:sldSz cx="12192000" cy="6858000"/>
  <p:notesSz cx="6858000" cy="9144000"/>
  <p:embeddedFontLst>
    <p:embeddedFont>
      <p:font typeface="Muller Regular" charset="0"/>
      <p:regular r:id="rId19"/>
    </p:embeddedFont>
    <p:embeddedFont>
      <p:font typeface="Stag Light" panose="02000603060000020004" charset="0"/>
      <p:regular r:id="rId20"/>
      <p:italic r:id="rId21"/>
    </p:embeddedFont>
  </p:embeddedFont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100" d="100"/>
          <a:sy n="100" d="100"/>
        </p:scale>
        <p:origin x="-4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084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617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129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4328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1403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2932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7153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1353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0109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656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257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93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4998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5350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8174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35322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9980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0850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42086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8529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8094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127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211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3053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2345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719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2403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9012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0697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4140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5294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19644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468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255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3796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66193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12975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30600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56929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9933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24099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45099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76665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21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915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41468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06738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29915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12320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12032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5263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04855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6127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78203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142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605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70523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51300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47732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96670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937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007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972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52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60.xml"/><Relationship Id="rId9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636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4" r:id="rId6"/>
    <p:sldLayoutId id="2147483655" r:id="rId7"/>
    <p:sldLayoutId id="214748365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720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288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872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33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45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96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30/09/2021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481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Fundamentos de Programación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123039" cy="886307"/>
          </a:xfrm>
        </p:spPr>
        <p:txBody>
          <a:bodyPr/>
          <a:lstStyle/>
          <a:p>
            <a:r>
              <a:rPr lang="es-PE" dirty="0"/>
              <a:t>Introducción a los Fundamentos de Programación</a:t>
            </a:r>
          </a:p>
          <a:p>
            <a:r>
              <a:rPr lang="es-PE" dirty="0"/>
              <a:t>Semana 3</a:t>
            </a:r>
          </a:p>
        </p:txBody>
      </p:sp>
    </p:spTree>
    <p:extLst>
      <p:ext uri="{BB962C8B-B14F-4D97-AF65-F5344CB8AC3E}">
        <p14:creationId xmlns:p14="http://schemas.microsoft.com/office/powerpoint/2010/main" val="293696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0" b="5019"/>
          <a:stretch/>
        </p:blipFill>
        <p:spPr>
          <a:xfrm>
            <a:off x="3450608" y="2486375"/>
            <a:ext cx="4185882" cy="35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0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LOGRO DE APRENDIZAJE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726919"/>
            <a:ext cx="5181600" cy="3419239"/>
          </a:xfrm>
        </p:spPr>
        <p:txBody>
          <a:bodyPr/>
          <a:lstStyle/>
          <a:p>
            <a:r>
              <a:rPr lang="es-PE" dirty="0"/>
              <a:t>Aplica los operadores aritméticos y de comparación.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6920"/>
            <a:ext cx="5181600" cy="29170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256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b="1" dirty="0"/>
              <a:t>INTRODUCCIÓN A LOS FUNDAMENTOS DE PROGRAMACIÓN III</a:t>
            </a:r>
          </a:p>
          <a:p>
            <a:pPr marL="263525" indent="-263525">
              <a:buFont typeface="Arial" charset="0"/>
              <a:buChar char="•"/>
            </a:pPr>
            <a:r>
              <a:rPr lang="es-US" dirty="0"/>
              <a:t>¿Qué es un operador?</a:t>
            </a:r>
          </a:p>
          <a:p>
            <a:pPr marL="263525" indent="-263525">
              <a:buFont typeface="Arial" charset="0"/>
              <a:buChar char="•"/>
            </a:pPr>
            <a:r>
              <a:rPr lang="es-US" dirty="0"/>
              <a:t>Operadores aritméticos.</a:t>
            </a:r>
          </a:p>
          <a:p>
            <a:pPr marL="263525" indent="-263525">
              <a:buFont typeface="Arial" charset="0"/>
              <a:buChar char="•"/>
            </a:pPr>
            <a:r>
              <a:rPr lang="es-US" dirty="0"/>
              <a:t>Operadores de comparación.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1142"/>
            <a:ext cx="5181600" cy="29086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44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D0676-71BF-4863-B165-9D060911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9C972D-54E8-4FD4-A0F2-1245A91D8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16569" y="2233518"/>
            <a:ext cx="5181600" cy="3921434"/>
          </a:xfrm>
        </p:spPr>
        <p:txBody>
          <a:bodyPr/>
          <a:lstStyle/>
          <a:p>
            <a:r>
              <a:rPr lang="es-PE" dirty="0"/>
              <a:t>+ 	Adición</a:t>
            </a:r>
          </a:p>
          <a:p>
            <a:r>
              <a:rPr lang="es-PE" dirty="0"/>
              <a:t>- 	Sustracción</a:t>
            </a:r>
          </a:p>
          <a:p>
            <a:r>
              <a:rPr lang="es-PE" dirty="0"/>
              <a:t>* 	Multiplicación</a:t>
            </a:r>
          </a:p>
          <a:p>
            <a:r>
              <a:rPr lang="es-PE" dirty="0"/>
              <a:t>/	División</a:t>
            </a:r>
          </a:p>
          <a:p>
            <a:r>
              <a:rPr lang="es-PE" dirty="0"/>
              <a:t>// 	División entera</a:t>
            </a:r>
          </a:p>
          <a:p>
            <a:r>
              <a:rPr lang="es-PE" dirty="0"/>
              <a:t>% 	Resto de división</a:t>
            </a:r>
          </a:p>
          <a:p>
            <a:r>
              <a:rPr lang="es-PE" dirty="0"/>
              <a:t>** 	Exponenciación</a:t>
            </a:r>
          </a:p>
        </p:txBody>
      </p:sp>
    </p:spTree>
    <p:extLst>
      <p:ext uri="{BB962C8B-B14F-4D97-AF65-F5344CB8AC3E}">
        <p14:creationId xmlns:p14="http://schemas.microsoft.com/office/powerpoint/2010/main" val="364518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F71F5-B939-44D4-B893-D706F0E4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Operadores de comparación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8B276-30B3-415A-AFE9-B37F123D3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1208" y="2233518"/>
            <a:ext cx="5181600" cy="3921434"/>
          </a:xfrm>
        </p:spPr>
        <p:txBody>
          <a:bodyPr/>
          <a:lstStyle/>
          <a:p>
            <a:r>
              <a:rPr lang="es-PE" dirty="0"/>
              <a:t>&gt; 	Mayor que</a:t>
            </a:r>
          </a:p>
          <a:p>
            <a:r>
              <a:rPr lang="es-PE" dirty="0"/>
              <a:t>&lt; 	Menor que</a:t>
            </a:r>
          </a:p>
          <a:p>
            <a:r>
              <a:rPr lang="es-PE" dirty="0"/>
              <a:t>&gt;= 	Mayor o igual que</a:t>
            </a:r>
          </a:p>
          <a:p>
            <a:r>
              <a:rPr lang="es-PE" dirty="0"/>
              <a:t>&lt;= 	Menor o igual que</a:t>
            </a:r>
          </a:p>
          <a:p>
            <a:r>
              <a:rPr lang="es-PE" dirty="0"/>
              <a:t>== 	Es igual a</a:t>
            </a:r>
          </a:p>
          <a:p>
            <a:r>
              <a:rPr lang="es-PE" dirty="0"/>
              <a:t>!= 	Desigualdad</a:t>
            </a:r>
          </a:p>
        </p:txBody>
      </p:sp>
    </p:spTree>
    <p:extLst>
      <p:ext uri="{BB962C8B-B14F-4D97-AF65-F5344CB8AC3E}">
        <p14:creationId xmlns:p14="http://schemas.microsoft.com/office/powerpoint/2010/main" val="31105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34D5C-E028-40FA-9AE9-7A681D27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Ejercicios propuestos por el docente:</a:t>
            </a:r>
          </a:p>
        </p:txBody>
      </p:sp>
      <p:pic>
        <p:nvPicPr>
          <p:cNvPr id="1026" name="Picture 2" descr="Resultado de imagen para meme no ahora por favor">
            <a:extLst>
              <a:ext uri="{FF2B5EF4-FFF2-40B4-BE49-F238E27FC236}">
                <a16:creationId xmlns:a16="http://schemas.microsoft.com/office/drawing/2014/main" id="{4DF9CAC4-CD5B-4662-9123-2C8923DBB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6" y="1927714"/>
            <a:ext cx="483357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52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Ejercicios propuestos: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1)Escriba un programa en Python que permita calcular el área de un cuadrado con los valores ingresados por el usuario.</a:t>
            </a:r>
          </a:p>
          <a:p>
            <a:pPr marL="0" indent="0">
              <a:buNone/>
            </a:pPr>
            <a:r>
              <a:rPr lang="es-MX" dirty="0"/>
              <a:t>La fórmula para obtener el área de un cuadrado es:</a:t>
            </a:r>
          </a:p>
          <a:p>
            <a:pPr marL="0" indent="0" algn="ctr">
              <a:buNone/>
            </a:pPr>
            <a:r>
              <a:rPr lang="es-MX" dirty="0"/>
              <a:t>lado</a:t>
            </a:r>
            <a:r>
              <a:rPr lang="es-MX" baseline="30000" dirty="0"/>
              <a:t>2</a:t>
            </a:r>
            <a:endParaRPr lang="en-US" baseline="30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2)Escriba un programa en Python que permita calcular el área de un triángulo con los valores ingresados por el usuario.</a:t>
            </a:r>
          </a:p>
          <a:p>
            <a:pPr marL="0" indent="0">
              <a:buNone/>
            </a:pPr>
            <a:r>
              <a:rPr lang="es-MX" dirty="0"/>
              <a:t>La fórmula para obtener el área de un triángulo es: </a:t>
            </a:r>
          </a:p>
          <a:p>
            <a:pPr marL="0" indent="0" algn="ctr">
              <a:buNone/>
            </a:pPr>
            <a:r>
              <a:rPr lang="es-MX" dirty="0"/>
              <a:t>(base * altura) / 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1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Ejercicios propuestos: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3)</a:t>
            </a:r>
          </a:p>
          <a:p>
            <a:pPr marL="0" indent="0">
              <a:buNone/>
            </a:pPr>
            <a:r>
              <a:rPr lang="es-MX" dirty="0"/>
              <a:t>Escriba un programa en Python que permita calcular el área de un rectángulo con los valores ingresados por el usuario.</a:t>
            </a:r>
          </a:p>
          <a:p>
            <a:pPr marL="0" indent="0">
              <a:buNone/>
            </a:pPr>
            <a:r>
              <a:rPr lang="es-MX" dirty="0"/>
              <a:t>La fórmula para obtener el área de un rectángulo es: </a:t>
            </a:r>
          </a:p>
          <a:p>
            <a:pPr marL="0" indent="0" algn="ctr">
              <a:buNone/>
            </a:pPr>
            <a:r>
              <a:rPr lang="es-MX" dirty="0"/>
              <a:t>(base * altura)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4) </a:t>
            </a:r>
          </a:p>
          <a:p>
            <a:pPr marL="0" indent="0">
              <a:buNone/>
            </a:pPr>
            <a:r>
              <a:rPr lang="es-MX" dirty="0"/>
              <a:t>Escriba un programa que permita obtener el monto en dólares de un monto en soles ingresado por el usuario: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2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42119" y="1823593"/>
            <a:ext cx="11277333" cy="36926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300" dirty="0"/>
              <a:t>5)Escriba un programa en Python que permita el ingreso de datos por parte del usuario para calcular el sueldo neto de un trabajador mediante la siguiente fórmula:</a:t>
            </a:r>
          </a:p>
          <a:p>
            <a:pPr marL="0" indent="0" algn="ctr">
              <a:buNone/>
            </a:pPr>
            <a:r>
              <a:rPr lang="es-MX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sueldo neto = sueldo Bruto – impuestos – </a:t>
            </a:r>
            <a:r>
              <a:rPr lang="es-MX" sz="23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afp</a:t>
            </a:r>
            <a:r>
              <a:rPr lang="es-MX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descuentos</a:t>
            </a:r>
          </a:p>
          <a:p>
            <a:pPr marL="0" indent="0">
              <a:buNone/>
            </a:pPr>
            <a:endParaRPr lang="es-MX" sz="2300" dirty="0"/>
          </a:p>
          <a:p>
            <a:pPr marL="0" indent="0">
              <a:buNone/>
            </a:pPr>
            <a:r>
              <a:rPr lang="es-MX" sz="2300" u="sng" dirty="0"/>
              <a:t>Sabiendo que</a:t>
            </a:r>
            <a:r>
              <a:rPr lang="es-MX" sz="2300" dirty="0"/>
              <a:t>:</a:t>
            </a:r>
          </a:p>
          <a:p>
            <a:pPr marL="0" indent="0">
              <a:buNone/>
            </a:pPr>
            <a:r>
              <a:rPr lang="es-MX" sz="2300" dirty="0"/>
              <a:t>impuestos 	= 8% del sueldo bruto</a:t>
            </a:r>
          </a:p>
          <a:p>
            <a:pPr marL="0" indent="0">
              <a:buNone/>
            </a:pPr>
            <a:r>
              <a:rPr lang="es-MX" sz="2300" dirty="0" err="1"/>
              <a:t>afp</a:t>
            </a:r>
            <a:r>
              <a:rPr lang="es-MX" sz="2300" dirty="0"/>
              <a:t> 		= 13% del sueldo bruto</a:t>
            </a:r>
          </a:p>
          <a:p>
            <a:pPr marL="0" indent="0">
              <a:buNone/>
            </a:pPr>
            <a:r>
              <a:rPr lang="es-MX" sz="2300" dirty="0"/>
              <a:t>descuentos 	= valor ingresado por el usuario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960295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_corp_20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04C962F1-D308-4BC2-A59B-463E03880934}" vid="{5C5A6791-3381-4C54-ADB6-99208E4EC962}"/>
    </a:ext>
  </a:extLst>
</a:theme>
</file>

<file path=ppt/theme/theme2.xml><?xml version="1.0" encoding="utf-8"?>
<a:theme xmlns:a="http://schemas.openxmlformats.org/drawingml/2006/main" name="blanc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3.xml><?xml version="1.0" encoding="utf-8"?>
<a:theme xmlns:a="http://schemas.openxmlformats.org/drawingml/2006/main" name="verde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4.xml><?xml version="1.0" encoding="utf-8"?>
<a:theme xmlns:a="http://schemas.openxmlformats.org/drawingml/2006/main" name="amarill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6092C70D-0B5D-43B6-94AF-CA86E5A99A66}" vid="{84C757C7-FE3E-41B3-A698-C26B0010DACC}"/>
    </a:ext>
  </a:extLst>
</a:theme>
</file>

<file path=ppt/theme/theme5.xml><?xml version="1.0" encoding="utf-8"?>
<a:theme xmlns:a="http://schemas.openxmlformats.org/drawingml/2006/main" name="azul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6.xml><?xml version="1.0" encoding="utf-8"?>
<a:theme xmlns:a="http://schemas.openxmlformats.org/drawingml/2006/main" name="anaranjad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7.xml><?xml version="1.0" encoding="utf-8"?>
<a:theme xmlns:a="http://schemas.openxmlformats.org/drawingml/2006/main" name="morad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8.xml><?xml version="1.0" encoding="utf-8"?>
<a:theme xmlns:a="http://schemas.openxmlformats.org/drawingml/2006/main" name="roj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tema_corp_2019</Template>
  <TotalTime>2788</TotalTime>
  <Words>318</Words>
  <Application>Microsoft Office PowerPoint</Application>
  <PresentationFormat>Panorámica</PresentationFormat>
  <Paragraphs>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10</vt:i4>
      </vt:variant>
    </vt:vector>
  </HeadingPairs>
  <TitlesOfParts>
    <vt:vector size="21" baseType="lpstr">
      <vt:lpstr>Arial</vt:lpstr>
      <vt:lpstr>Stag Light</vt:lpstr>
      <vt:lpstr>Muller Regular</vt:lpstr>
      <vt:lpstr>tema_corp_2019</vt:lpstr>
      <vt:lpstr>blanco_corp</vt:lpstr>
      <vt:lpstr>verde_corp</vt:lpstr>
      <vt:lpstr>amarillo_corp</vt:lpstr>
      <vt:lpstr>azul_corp</vt:lpstr>
      <vt:lpstr>anaranjado_corp</vt:lpstr>
      <vt:lpstr>morado_corp</vt:lpstr>
      <vt:lpstr>rojo_corp</vt:lpstr>
      <vt:lpstr>Fundamentos de Programación</vt:lpstr>
      <vt:lpstr>LOGRO DE APRENDIZAJE</vt:lpstr>
      <vt:lpstr>CONTENIDOS</vt:lpstr>
      <vt:lpstr>Operadores Aritméticos</vt:lpstr>
      <vt:lpstr>Operadores de comparación</vt:lpstr>
      <vt:lpstr>Ejercicios propuestos por el docente:</vt:lpstr>
      <vt:lpstr>Ejercicios propuestos:</vt:lpstr>
      <vt:lpstr>Ejercicios propuestos: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Ponce Silva</dc:creator>
  <cp:lastModifiedBy>eder ortiz</cp:lastModifiedBy>
  <cp:revision>192</cp:revision>
  <dcterms:created xsi:type="dcterms:W3CDTF">2018-11-28T19:57:05Z</dcterms:created>
  <dcterms:modified xsi:type="dcterms:W3CDTF">2021-09-30T19:27:30Z</dcterms:modified>
</cp:coreProperties>
</file>