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4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1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6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9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0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8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94D7-C1D9-4428-ACBA-2AB75D67A68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D7-C1D9-4428-ACBA-2AB75D67A68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1C52-3CC9-4044-920F-2D14BA94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2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259900" y="1479379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259900" y="2255234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9362" y="1593971"/>
            <a:ext cx="2106795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Technology (IYW)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9362" y="2369826"/>
            <a:ext cx="2472152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Basic Materials (IYM)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59900" y="3028318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9362" y="3142910"/>
            <a:ext cx="2627642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Consumer Goods (IYK)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10148" y="120236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10148" y="1698638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0653" y="1258038"/>
            <a:ext cx="1052335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HOUST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1" y="1758852"/>
            <a:ext cx="1658587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UNRATENSA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10148" y="2194914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648" y="2253249"/>
            <a:ext cx="1315340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EMRATIO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3549" y="2746866"/>
            <a:ext cx="150943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UEMPMED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3355" y="3243142"/>
            <a:ext cx="1409634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UMSCENT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9009" y="3733184"/>
            <a:ext cx="123397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USSLIND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648" y="4231936"/>
            <a:ext cx="1315340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EMRATIO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3549" y="4730688"/>
            <a:ext cx="150943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UEMPMED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3355" y="5229440"/>
            <a:ext cx="1409634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UMSCENT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9009" y="5717006"/>
            <a:ext cx="123397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USSLIND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10148" y="2691190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10148" y="3187466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10148" y="368374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10148" y="4176260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10148" y="4672536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10148" y="516881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710148" y="5665088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12439" y="6732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12439" y="9785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612439" y="128868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612439" y="15939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2439" y="19055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12439" y="221084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12439" y="25209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12439" y="28262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06465" y="31419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06465" y="34471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06465" y="375732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06465" y="40626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06465" y="43741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606465" y="46794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606465" y="49896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06465" y="52948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606465" y="56001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606465" y="590546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606465" y="62155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606465" y="65208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263927" y="3801402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263927" y="4577257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263927" y="5350341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149362" y="3922556"/>
            <a:ext cx="1653273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Services (IYC)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149362" y="4698411"/>
            <a:ext cx="1977529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Healthcare (IYH)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49362" y="5471495"/>
            <a:ext cx="1664238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Utilities (IDU)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ight Brace 67"/>
          <p:cNvSpPr/>
          <p:nvPr/>
        </p:nvSpPr>
        <p:spPr>
          <a:xfrm>
            <a:off x="3691421" y="1176708"/>
            <a:ext cx="1155469" cy="4971011"/>
          </a:xfrm>
          <a:prstGeom prst="rightBrace">
            <a:avLst>
              <a:gd name="adj1" fmla="val 90023"/>
              <a:gd name="adj2" fmla="val 50000"/>
            </a:avLst>
          </a:prstGeom>
          <a:ln w="63500">
            <a:solidFill>
              <a:srgbClr val="41719C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/>
          <p:cNvSpPr/>
          <p:nvPr/>
        </p:nvSpPr>
        <p:spPr>
          <a:xfrm>
            <a:off x="6344856" y="688402"/>
            <a:ext cx="1155469" cy="6047497"/>
          </a:xfrm>
          <a:prstGeom prst="rightBrace">
            <a:avLst>
              <a:gd name="adj1" fmla="val 90023"/>
              <a:gd name="adj2" fmla="val 50000"/>
            </a:avLst>
          </a:prstGeom>
          <a:ln w="63500">
            <a:solidFill>
              <a:srgbClr val="41719C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440843" y="59752"/>
            <a:ext cx="965329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95397" y="42888"/>
            <a:ext cx="1242648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Hidden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56566" y="59752"/>
            <a:ext cx="1221809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ight Brace 225"/>
          <p:cNvSpPr/>
          <p:nvPr/>
        </p:nvSpPr>
        <p:spPr>
          <a:xfrm>
            <a:off x="3691421" y="1176708"/>
            <a:ext cx="1155469" cy="4971011"/>
          </a:xfrm>
          <a:prstGeom prst="rightBrace">
            <a:avLst>
              <a:gd name="adj1" fmla="val 90023"/>
              <a:gd name="adj2" fmla="val 50000"/>
            </a:avLst>
          </a:prstGeom>
          <a:ln w="63500">
            <a:solidFill>
              <a:srgbClr val="41719C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259900" y="1479379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259900" y="2255234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9362" y="1593971"/>
            <a:ext cx="2106795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Technology (IYW)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9362" y="2369826"/>
            <a:ext cx="2472152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Basic Materials (IYM)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59900" y="3028318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9362" y="3142910"/>
            <a:ext cx="2627642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Consumer Goods (IYK)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10148" y="120236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10148" y="1698638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0653" y="1258038"/>
            <a:ext cx="1052335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HOUST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1" y="1758852"/>
            <a:ext cx="1658587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UNRATENSA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10148" y="2194914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648" y="2253249"/>
            <a:ext cx="1315340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EMRATIO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3549" y="2746866"/>
            <a:ext cx="150943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UEMPMED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3355" y="3243142"/>
            <a:ext cx="1409634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UMSCENT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9009" y="3733184"/>
            <a:ext cx="123397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USSLIND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648" y="4231936"/>
            <a:ext cx="1315340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EMRATIO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3549" y="4730688"/>
            <a:ext cx="150943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UEMPMED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3355" y="5229440"/>
            <a:ext cx="1409634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UMSCENT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9009" y="5717006"/>
            <a:ext cx="123397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USSLIND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10148" y="2691190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10148" y="3187466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10148" y="368374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10148" y="4176260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10148" y="4672536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10148" y="516881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710148" y="5665088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12439" y="6732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12439" y="9785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612439" y="128868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612439" y="15939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2439" y="19055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12439" y="221084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12439" y="25209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12439" y="28262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06465" y="31419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06465" y="34471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06465" y="375732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06465" y="40626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06465" y="43741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606465" y="46794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606465" y="49896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06465" y="52948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606465" y="56001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606465" y="590546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606465" y="62155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606465" y="65208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263927" y="3801402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263927" y="4577257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263927" y="5350341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149362" y="3922556"/>
            <a:ext cx="1653273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Services (IYC)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149362" y="4698411"/>
            <a:ext cx="1977529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Healthcare (IYH)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49362" y="5471495"/>
            <a:ext cx="1664238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Utilities (IDU)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40843" y="59752"/>
            <a:ext cx="965329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95397" y="42888"/>
            <a:ext cx="1242648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Hidden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56566" y="59752"/>
            <a:ext cx="1221809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4" name="Straight Arrow Connector 73"/>
          <p:cNvCxnSpPr>
            <a:stCxn id="15" idx="6"/>
            <a:endCxn id="42" idx="2"/>
          </p:cNvCxnSpPr>
          <p:nvPr/>
        </p:nvCxnSpPr>
        <p:spPr>
          <a:xfrm flipV="1">
            <a:off x="3136868" y="787117"/>
            <a:ext cx="2475571" cy="6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1" idx="6"/>
            <a:endCxn id="44" idx="2"/>
          </p:cNvCxnSpPr>
          <p:nvPr/>
        </p:nvCxnSpPr>
        <p:spPr>
          <a:xfrm flipV="1">
            <a:off x="3136868" y="1402532"/>
            <a:ext cx="2475571" cy="447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1" idx="6"/>
            <a:endCxn id="42" idx="2"/>
          </p:cNvCxnSpPr>
          <p:nvPr/>
        </p:nvCxnSpPr>
        <p:spPr>
          <a:xfrm flipV="1">
            <a:off x="3136868" y="787117"/>
            <a:ext cx="2475571" cy="508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1" idx="6"/>
            <a:endCxn id="43" idx="2"/>
          </p:cNvCxnSpPr>
          <p:nvPr/>
        </p:nvCxnSpPr>
        <p:spPr>
          <a:xfrm flipV="1">
            <a:off x="3136868" y="1092402"/>
            <a:ext cx="2475571" cy="478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1" idx="6"/>
            <a:endCxn id="45" idx="2"/>
          </p:cNvCxnSpPr>
          <p:nvPr/>
        </p:nvCxnSpPr>
        <p:spPr>
          <a:xfrm flipV="1">
            <a:off x="3136868" y="1707817"/>
            <a:ext cx="2475571" cy="416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1" idx="6"/>
            <a:endCxn id="46" idx="2"/>
          </p:cNvCxnSpPr>
          <p:nvPr/>
        </p:nvCxnSpPr>
        <p:spPr>
          <a:xfrm flipV="1">
            <a:off x="3136868" y="2019402"/>
            <a:ext cx="2475571" cy="385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1" idx="6"/>
            <a:endCxn id="47" idx="2"/>
          </p:cNvCxnSpPr>
          <p:nvPr/>
        </p:nvCxnSpPr>
        <p:spPr>
          <a:xfrm flipV="1">
            <a:off x="3136868" y="2324687"/>
            <a:ext cx="2475571" cy="354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41" idx="6"/>
            <a:endCxn id="48" idx="2"/>
          </p:cNvCxnSpPr>
          <p:nvPr/>
        </p:nvCxnSpPr>
        <p:spPr>
          <a:xfrm flipV="1">
            <a:off x="3136868" y="2634817"/>
            <a:ext cx="2475571" cy="323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6"/>
            <a:endCxn id="49" idx="2"/>
          </p:cNvCxnSpPr>
          <p:nvPr/>
        </p:nvCxnSpPr>
        <p:spPr>
          <a:xfrm flipV="1">
            <a:off x="3136868" y="2940102"/>
            <a:ext cx="2475571" cy="293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41" idx="6"/>
            <a:endCxn id="50" idx="2"/>
          </p:cNvCxnSpPr>
          <p:nvPr/>
        </p:nvCxnSpPr>
        <p:spPr>
          <a:xfrm flipV="1">
            <a:off x="3136868" y="3255758"/>
            <a:ext cx="2469597" cy="261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1" idx="6"/>
            <a:endCxn id="51" idx="2"/>
          </p:cNvCxnSpPr>
          <p:nvPr/>
        </p:nvCxnSpPr>
        <p:spPr>
          <a:xfrm flipV="1">
            <a:off x="3136868" y="3561043"/>
            <a:ext cx="2469597" cy="231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1" idx="6"/>
            <a:endCxn id="52" idx="2"/>
          </p:cNvCxnSpPr>
          <p:nvPr/>
        </p:nvCxnSpPr>
        <p:spPr>
          <a:xfrm flipV="1">
            <a:off x="3136868" y="3871173"/>
            <a:ext cx="2469597" cy="200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1" idx="6"/>
            <a:endCxn id="53" idx="2"/>
          </p:cNvCxnSpPr>
          <p:nvPr/>
        </p:nvCxnSpPr>
        <p:spPr>
          <a:xfrm flipV="1">
            <a:off x="3136868" y="4176458"/>
            <a:ext cx="2469597" cy="169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1" idx="6"/>
            <a:endCxn id="55" idx="2"/>
          </p:cNvCxnSpPr>
          <p:nvPr/>
        </p:nvCxnSpPr>
        <p:spPr>
          <a:xfrm flipV="1">
            <a:off x="3136868" y="4793328"/>
            <a:ext cx="2469597" cy="108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1" idx="6"/>
            <a:endCxn id="54" idx="2"/>
          </p:cNvCxnSpPr>
          <p:nvPr/>
        </p:nvCxnSpPr>
        <p:spPr>
          <a:xfrm flipV="1">
            <a:off x="3136868" y="4488043"/>
            <a:ext cx="2469597" cy="138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1" idx="6"/>
            <a:endCxn id="57" idx="2"/>
          </p:cNvCxnSpPr>
          <p:nvPr/>
        </p:nvCxnSpPr>
        <p:spPr>
          <a:xfrm flipV="1">
            <a:off x="3136868" y="5408743"/>
            <a:ext cx="2469597" cy="46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1" idx="6"/>
            <a:endCxn id="56" idx="2"/>
          </p:cNvCxnSpPr>
          <p:nvPr/>
        </p:nvCxnSpPr>
        <p:spPr>
          <a:xfrm flipV="1">
            <a:off x="3136868" y="5103458"/>
            <a:ext cx="2469597" cy="77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41" idx="6"/>
            <a:endCxn id="58" idx="2"/>
          </p:cNvCxnSpPr>
          <p:nvPr/>
        </p:nvCxnSpPr>
        <p:spPr>
          <a:xfrm flipV="1">
            <a:off x="3136868" y="5714028"/>
            <a:ext cx="2469597" cy="16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1" idx="6"/>
            <a:endCxn id="59" idx="2"/>
          </p:cNvCxnSpPr>
          <p:nvPr/>
        </p:nvCxnSpPr>
        <p:spPr>
          <a:xfrm>
            <a:off x="3136868" y="5874654"/>
            <a:ext cx="2469597" cy="14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1" idx="6"/>
            <a:endCxn id="60" idx="2"/>
          </p:cNvCxnSpPr>
          <p:nvPr/>
        </p:nvCxnSpPr>
        <p:spPr>
          <a:xfrm>
            <a:off x="3136868" y="5874654"/>
            <a:ext cx="2469597" cy="45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1" idx="6"/>
            <a:endCxn id="61" idx="2"/>
          </p:cNvCxnSpPr>
          <p:nvPr/>
        </p:nvCxnSpPr>
        <p:spPr>
          <a:xfrm>
            <a:off x="3136868" y="5874654"/>
            <a:ext cx="2469597" cy="76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5" idx="6"/>
            <a:endCxn id="43" idx="2"/>
          </p:cNvCxnSpPr>
          <p:nvPr/>
        </p:nvCxnSpPr>
        <p:spPr>
          <a:xfrm flipV="1">
            <a:off x="3136868" y="1092402"/>
            <a:ext cx="2475571" cy="31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" idx="6"/>
            <a:endCxn id="44" idx="2"/>
          </p:cNvCxnSpPr>
          <p:nvPr/>
        </p:nvCxnSpPr>
        <p:spPr>
          <a:xfrm flipV="1">
            <a:off x="3136868" y="1402532"/>
            <a:ext cx="2475571" cy="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5" idx="6"/>
            <a:endCxn id="45" idx="2"/>
          </p:cNvCxnSpPr>
          <p:nvPr/>
        </p:nvCxnSpPr>
        <p:spPr>
          <a:xfrm>
            <a:off x="3136868" y="1411928"/>
            <a:ext cx="2475571" cy="29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5" idx="6"/>
            <a:endCxn id="46" idx="2"/>
          </p:cNvCxnSpPr>
          <p:nvPr/>
        </p:nvCxnSpPr>
        <p:spPr>
          <a:xfrm>
            <a:off x="3136868" y="1411928"/>
            <a:ext cx="2475571" cy="60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" idx="6"/>
            <a:endCxn id="47" idx="2"/>
          </p:cNvCxnSpPr>
          <p:nvPr/>
        </p:nvCxnSpPr>
        <p:spPr>
          <a:xfrm>
            <a:off x="3136868" y="1411928"/>
            <a:ext cx="2475571" cy="91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" idx="6"/>
            <a:endCxn id="48" idx="2"/>
          </p:cNvCxnSpPr>
          <p:nvPr/>
        </p:nvCxnSpPr>
        <p:spPr>
          <a:xfrm>
            <a:off x="3136868" y="1411928"/>
            <a:ext cx="2475571" cy="122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5" idx="6"/>
            <a:endCxn id="49" idx="2"/>
          </p:cNvCxnSpPr>
          <p:nvPr/>
        </p:nvCxnSpPr>
        <p:spPr>
          <a:xfrm>
            <a:off x="3136868" y="1411928"/>
            <a:ext cx="2475571" cy="152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5" idx="6"/>
            <a:endCxn id="50" idx="2"/>
          </p:cNvCxnSpPr>
          <p:nvPr/>
        </p:nvCxnSpPr>
        <p:spPr>
          <a:xfrm>
            <a:off x="3136868" y="1411928"/>
            <a:ext cx="2469597" cy="184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5" idx="6"/>
            <a:endCxn id="51" idx="2"/>
          </p:cNvCxnSpPr>
          <p:nvPr/>
        </p:nvCxnSpPr>
        <p:spPr>
          <a:xfrm>
            <a:off x="3136868" y="1411928"/>
            <a:ext cx="2469597" cy="214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5" idx="6"/>
            <a:endCxn id="52" idx="2"/>
          </p:cNvCxnSpPr>
          <p:nvPr/>
        </p:nvCxnSpPr>
        <p:spPr>
          <a:xfrm>
            <a:off x="3136868" y="1411928"/>
            <a:ext cx="2469597" cy="245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5" idx="6"/>
            <a:endCxn id="53" idx="2"/>
          </p:cNvCxnSpPr>
          <p:nvPr/>
        </p:nvCxnSpPr>
        <p:spPr>
          <a:xfrm>
            <a:off x="3136868" y="1411928"/>
            <a:ext cx="2469597" cy="276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5" idx="6"/>
            <a:endCxn id="54" idx="2"/>
          </p:cNvCxnSpPr>
          <p:nvPr/>
        </p:nvCxnSpPr>
        <p:spPr>
          <a:xfrm>
            <a:off x="3136868" y="1411928"/>
            <a:ext cx="2469597" cy="307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5" idx="6"/>
            <a:endCxn id="55" idx="2"/>
          </p:cNvCxnSpPr>
          <p:nvPr/>
        </p:nvCxnSpPr>
        <p:spPr>
          <a:xfrm>
            <a:off x="3136868" y="1411928"/>
            <a:ext cx="2469597" cy="338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5" idx="6"/>
            <a:endCxn id="56" idx="2"/>
          </p:cNvCxnSpPr>
          <p:nvPr/>
        </p:nvCxnSpPr>
        <p:spPr>
          <a:xfrm>
            <a:off x="3136868" y="1411928"/>
            <a:ext cx="2469597" cy="369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5" idx="6"/>
            <a:endCxn id="57" idx="2"/>
          </p:cNvCxnSpPr>
          <p:nvPr/>
        </p:nvCxnSpPr>
        <p:spPr>
          <a:xfrm>
            <a:off x="3136868" y="1411928"/>
            <a:ext cx="2469597" cy="399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5" idx="6"/>
            <a:endCxn id="58" idx="2"/>
          </p:cNvCxnSpPr>
          <p:nvPr/>
        </p:nvCxnSpPr>
        <p:spPr>
          <a:xfrm>
            <a:off x="3136868" y="1411928"/>
            <a:ext cx="2469597" cy="430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5" idx="6"/>
            <a:endCxn id="59" idx="2"/>
          </p:cNvCxnSpPr>
          <p:nvPr/>
        </p:nvCxnSpPr>
        <p:spPr>
          <a:xfrm>
            <a:off x="3136868" y="1411928"/>
            <a:ext cx="2469597" cy="46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5" idx="6"/>
            <a:endCxn id="60" idx="2"/>
          </p:cNvCxnSpPr>
          <p:nvPr/>
        </p:nvCxnSpPr>
        <p:spPr>
          <a:xfrm>
            <a:off x="3136868" y="1411928"/>
            <a:ext cx="2469597" cy="491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5" idx="6"/>
            <a:endCxn id="61" idx="2"/>
          </p:cNvCxnSpPr>
          <p:nvPr/>
        </p:nvCxnSpPr>
        <p:spPr>
          <a:xfrm>
            <a:off x="3136868" y="1411928"/>
            <a:ext cx="2469597" cy="522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ight Brace 226"/>
          <p:cNvSpPr/>
          <p:nvPr/>
        </p:nvSpPr>
        <p:spPr>
          <a:xfrm>
            <a:off x="6344856" y="688402"/>
            <a:ext cx="1155469" cy="6047497"/>
          </a:xfrm>
          <a:prstGeom prst="rightBrace">
            <a:avLst>
              <a:gd name="adj1" fmla="val 90023"/>
              <a:gd name="adj2" fmla="val 50000"/>
            </a:avLst>
          </a:prstGeom>
          <a:ln w="63500">
            <a:solidFill>
              <a:srgbClr val="41719C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259900" y="1479379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259900" y="2255234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9362" y="1593971"/>
            <a:ext cx="2106795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Technology (IYW)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9362" y="2369826"/>
            <a:ext cx="2472152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Basic Materials (IYM)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59900" y="3028318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9362" y="3142910"/>
            <a:ext cx="2627642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Consumer Goods (IYK)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10148" y="120236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10148" y="1698638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0653" y="1258038"/>
            <a:ext cx="1052335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HOUST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1" y="1758852"/>
            <a:ext cx="1658587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UNRATENSA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10148" y="2194914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648" y="2253249"/>
            <a:ext cx="1315340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EMRATIO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3549" y="2746866"/>
            <a:ext cx="150943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UEMPMED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3355" y="3243142"/>
            <a:ext cx="1409634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UMSCENT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9009" y="3733184"/>
            <a:ext cx="123397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USSLIND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648" y="4231936"/>
            <a:ext cx="1315340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EMRATIO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3549" y="4730688"/>
            <a:ext cx="150943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UEMPMED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3355" y="5229440"/>
            <a:ext cx="1409634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UMSCENT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9009" y="5717006"/>
            <a:ext cx="1233979" cy="307777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USSLIND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10148" y="2691190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10148" y="3187466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10148" y="368374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10148" y="4176260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10148" y="4672536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10148" y="5168812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710148" y="5665088"/>
            <a:ext cx="426720" cy="419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12439" y="6732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12439" y="9785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612439" y="128868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612439" y="15939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2439" y="19055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12439" y="221084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12439" y="2520971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12439" y="2826256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06465" y="31419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06465" y="34471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06465" y="375732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06465" y="40626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06465" y="43741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606465" y="46794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606465" y="498961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06465" y="52948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606465" y="56001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606465" y="590546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606465" y="6215597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606465" y="6520882"/>
            <a:ext cx="220513" cy="2276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263927" y="3801402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263927" y="4577257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263927" y="5350341"/>
            <a:ext cx="615142" cy="598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149362" y="3922556"/>
            <a:ext cx="1653273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Services (IYC)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149362" y="4698411"/>
            <a:ext cx="1977529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Healthcare (IYH)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49362" y="5471495"/>
            <a:ext cx="1664238" cy="369332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Utilities (IDU)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40843" y="59752"/>
            <a:ext cx="965329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95397" y="42888"/>
            <a:ext cx="1242648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Hidden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56566" y="59752"/>
            <a:ext cx="1221809" cy="461665"/>
          </a:xfrm>
          <a:prstGeom prst="rect">
            <a:avLst/>
          </a:prstGeom>
          <a:noFill/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4" name="Straight Arrow Connector 73"/>
          <p:cNvCxnSpPr>
            <a:stCxn id="15" idx="6"/>
            <a:endCxn id="42" idx="2"/>
          </p:cNvCxnSpPr>
          <p:nvPr/>
        </p:nvCxnSpPr>
        <p:spPr>
          <a:xfrm flipV="1">
            <a:off x="3136868" y="787117"/>
            <a:ext cx="2475571" cy="6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1" idx="6"/>
            <a:endCxn id="44" idx="2"/>
          </p:cNvCxnSpPr>
          <p:nvPr/>
        </p:nvCxnSpPr>
        <p:spPr>
          <a:xfrm flipV="1">
            <a:off x="3136868" y="1402532"/>
            <a:ext cx="2475571" cy="447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1" idx="6"/>
            <a:endCxn id="42" idx="2"/>
          </p:cNvCxnSpPr>
          <p:nvPr/>
        </p:nvCxnSpPr>
        <p:spPr>
          <a:xfrm flipV="1">
            <a:off x="3136868" y="787117"/>
            <a:ext cx="2475571" cy="508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1" idx="6"/>
            <a:endCxn id="43" idx="2"/>
          </p:cNvCxnSpPr>
          <p:nvPr/>
        </p:nvCxnSpPr>
        <p:spPr>
          <a:xfrm flipV="1">
            <a:off x="3136868" y="1092402"/>
            <a:ext cx="2475571" cy="478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1" idx="6"/>
            <a:endCxn id="45" idx="2"/>
          </p:cNvCxnSpPr>
          <p:nvPr/>
        </p:nvCxnSpPr>
        <p:spPr>
          <a:xfrm flipV="1">
            <a:off x="3136868" y="1707817"/>
            <a:ext cx="2475571" cy="416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1" idx="6"/>
            <a:endCxn id="46" idx="2"/>
          </p:cNvCxnSpPr>
          <p:nvPr/>
        </p:nvCxnSpPr>
        <p:spPr>
          <a:xfrm flipV="1">
            <a:off x="3136868" y="2019402"/>
            <a:ext cx="2475571" cy="385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1" idx="6"/>
            <a:endCxn id="47" idx="2"/>
          </p:cNvCxnSpPr>
          <p:nvPr/>
        </p:nvCxnSpPr>
        <p:spPr>
          <a:xfrm flipV="1">
            <a:off x="3136868" y="2324687"/>
            <a:ext cx="2475571" cy="354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41" idx="6"/>
            <a:endCxn id="48" idx="2"/>
          </p:cNvCxnSpPr>
          <p:nvPr/>
        </p:nvCxnSpPr>
        <p:spPr>
          <a:xfrm flipV="1">
            <a:off x="3136868" y="2634817"/>
            <a:ext cx="2475571" cy="323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6"/>
            <a:endCxn id="49" idx="2"/>
          </p:cNvCxnSpPr>
          <p:nvPr/>
        </p:nvCxnSpPr>
        <p:spPr>
          <a:xfrm flipV="1">
            <a:off x="3136868" y="2940102"/>
            <a:ext cx="2475571" cy="293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41" idx="6"/>
            <a:endCxn id="50" idx="2"/>
          </p:cNvCxnSpPr>
          <p:nvPr/>
        </p:nvCxnSpPr>
        <p:spPr>
          <a:xfrm flipV="1">
            <a:off x="3136868" y="3255758"/>
            <a:ext cx="2469597" cy="261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1" idx="6"/>
            <a:endCxn id="51" idx="2"/>
          </p:cNvCxnSpPr>
          <p:nvPr/>
        </p:nvCxnSpPr>
        <p:spPr>
          <a:xfrm flipV="1">
            <a:off x="3136868" y="3561043"/>
            <a:ext cx="2469597" cy="231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1" idx="6"/>
            <a:endCxn id="52" idx="2"/>
          </p:cNvCxnSpPr>
          <p:nvPr/>
        </p:nvCxnSpPr>
        <p:spPr>
          <a:xfrm flipV="1">
            <a:off x="3136868" y="3871173"/>
            <a:ext cx="2469597" cy="200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1" idx="6"/>
            <a:endCxn id="53" idx="2"/>
          </p:cNvCxnSpPr>
          <p:nvPr/>
        </p:nvCxnSpPr>
        <p:spPr>
          <a:xfrm flipV="1">
            <a:off x="3136868" y="4176458"/>
            <a:ext cx="2469597" cy="169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1" idx="6"/>
            <a:endCxn id="55" idx="2"/>
          </p:cNvCxnSpPr>
          <p:nvPr/>
        </p:nvCxnSpPr>
        <p:spPr>
          <a:xfrm flipV="1">
            <a:off x="3136868" y="4793328"/>
            <a:ext cx="2469597" cy="108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1" idx="6"/>
            <a:endCxn id="54" idx="2"/>
          </p:cNvCxnSpPr>
          <p:nvPr/>
        </p:nvCxnSpPr>
        <p:spPr>
          <a:xfrm flipV="1">
            <a:off x="3136868" y="4488043"/>
            <a:ext cx="2469597" cy="138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1" idx="6"/>
            <a:endCxn id="57" idx="2"/>
          </p:cNvCxnSpPr>
          <p:nvPr/>
        </p:nvCxnSpPr>
        <p:spPr>
          <a:xfrm flipV="1">
            <a:off x="3136868" y="5408743"/>
            <a:ext cx="2469597" cy="46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1" idx="6"/>
            <a:endCxn id="56" idx="2"/>
          </p:cNvCxnSpPr>
          <p:nvPr/>
        </p:nvCxnSpPr>
        <p:spPr>
          <a:xfrm flipV="1">
            <a:off x="3136868" y="5103458"/>
            <a:ext cx="2469597" cy="77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41" idx="6"/>
            <a:endCxn id="58" idx="2"/>
          </p:cNvCxnSpPr>
          <p:nvPr/>
        </p:nvCxnSpPr>
        <p:spPr>
          <a:xfrm flipV="1">
            <a:off x="3136868" y="5714028"/>
            <a:ext cx="2469597" cy="16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1" idx="6"/>
            <a:endCxn id="59" idx="2"/>
          </p:cNvCxnSpPr>
          <p:nvPr/>
        </p:nvCxnSpPr>
        <p:spPr>
          <a:xfrm>
            <a:off x="3136868" y="5874654"/>
            <a:ext cx="2469597" cy="14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1" idx="6"/>
            <a:endCxn id="60" idx="2"/>
          </p:cNvCxnSpPr>
          <p:nvPr/>
        </p:nvCxnSpPr>
        <p:spPr>
          <a:xfrm>
            <a:off x="3136868" y="5874654"/>
            <a:ext cx="2469597" cy="45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1" idx="6"/>
            <a:endCxn id="61" idx="2"/>
          </p:cNvCxnSpPr>
          <p:nvPr/>
        </p:nvCxnSpPr>
        <p:spPr>
          <a:xfrm>
            <a:off x="3136868" y="5874654"/>
            <a:ext cx="2469597" cy="76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5" idx="6"/>
            <a:endCxn id="43" idx="2"/>
          </p:cNvCxnSpPr>
          <p:nvPr/>
        </p:nvCxnSpPr>
        <p:spPr>
          <a:xfrm flipV="1">
            <a:off x="3136868" y="1092402"/>
            <a:ext cx="2475571" cy="31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5" idx="6"/>
            <a:endCxn id="44" idx="2"/>
          </p:cNvCxnSpPr>
          <p:nvPr/>
        </p:nvCxnSpPr>
        <p:spPr>
          <a:xfrm flipV="1">
            <a:off x="3136868" y="1402532"/>
            <a:ext cx="2475571" cy="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5" idx="6"/>
            <a:endCxn id="45" idx="2"/>
          </p:cNvCxnSpPr>
          <p:nvPr/>
        </p:nvCxnSpPr>
        <p:spPr>
          <a:xfrm>
            <a:off x="3136868" y="1411928"/>
            <a:ext cx="2475571" cy="29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5" idx="6"/>
            <a:endCxn id="46" idx="2"/>
          </p:cNvCxnSpPr>
          <p:nvPr/>
        </p:nvCxnSpPr>
        <p:spPr>
          <a:xfrm>
            <a:off x="3136868" y="1411928"/>
            <a:ext cx="2475571" cy="60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" idx="6"/>
            <a:endCxn id="47" idx="2"/>
          </p:cNvCxnSpPr>
          <p:nvPr/>
        </p:nvCxnSpPr>
        <p:spPr>
          <a:xfrm>
            <a:off x="3136868" y="1411928"/>
            <a:ext cx="2475571" cy="91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5" idx="6"/>
            <a:endCxn id="48" idx="2"/>
          </p:cNvCxnSpPr>
          <p:nvPr/>
        </p:nvCxnSpPr>
        <p:spPr>
          <a:xfrm>
            <a:off x="3136868" y="1411928"/>
            <a:ext cx="2475571" cy="122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5" idx="6"/>
            <a:endCxn id="49" idx="2"/>
          </p:cNvCxnSpPr>
          <p:nvPr/>
        </p:nvCxnSpPr>
        <p:spPr>
          <a:xfrm>
            <a:off x="3136868" y="1411928"/>
            <a:ext cx="2475571" cy="152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5" idx="6"/>
            <a:endCxn id="50" idx="2"/>
          </p:cNvCxnSpPr>
          <p:nvPr/>
        </p:nvCxnSpPr>
        <p:spPr>
          <a:xfrm>
            <a:off x="3136868" y="1411928"/>
            <a:ext cx="2469597" cy="184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5" idx="6"/>
            <a:endCxn id="51" idx="2"/>
          </p:cNvCxnSpPr>
          <p:nvPr/>
        </p:nvCxnSpPr>
        <p:spPr>
          <a:xfrm>
            <a:off x="3136868" y="1411928"/>
            <a:ext cx="2469597" cy="214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5" idx="6"/>
            <a:endCxn id="52" idx="2"/>
          </p:cNvCxnSpPr>
          <p:nvPr/>
        </p:nvCxnSpPr>
        <p:spPr>
          <a:xfrm>
            <a:off x="3136868" y="1411928"/>
            <a:ext cx="2469597" cy="245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5" idx="6"/>
            <a:endCxn id="53" idx="2"/>
          </p:cNvCxnSpPr>
          <p:nvPr/>
        </p:nvCxnSpPr>
        <p:spPr>
          <a:xfrm>
            <a:off x="3136868" y="1411928"/>
            <a:ext cx="2469597" cy="276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5" idx="6"/>
            <a:endCxn id="54" idx="2"/>
          </p:cNvCxnSpPr>
          <p:nvPr/>
        </p:nvCxnSpPr>
        <p:spPr>
          <a:xfrm>
            <a:off x="3136868" y="1411928"/>
            <a:ext cx="2469597" cy="307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5" idx="6"/>
            <a:endCxn id="55" idx="2"/>
          </p:cNvCxnSpPr>
          <p:nvPr/>
        </p:nvCxnSpPr>
        <p:spPr>
          <a:xfrm>
            <a:off x="3136868" y="1411928"/>
            <a:ext cx="2469597" cy="338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5" idx="6"/>
            <a:endCxn id="56" idx="2"/>
          </p:cNvCxnSpPr>
          <p:nvPr/>
        </p:nvCxnSpPr>
        <p:spPr>
          <a:xfrm>
            <a:off x="3136868" y="1411928"/>
            <a:ext cx="2469597" cy="369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5" idx="6"/>
            <a:endCxn id="57" idx="2"/>
          </p:cNvCxnSpPr>
          <p:nvPr/>
        </p:nvCxnSpPr>
        <p:spPr>
          <a:xfrm>
            <a:off x="3136868" y="1411928"/>
            <a:ext cx="2469597" cy="399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5" idx="6"/>
            <a:endCxn id="58" idx="2"/>
          </p:cNvCxnSpPr>
          <p:nvPr/>
        </p:nvCxnSpPr>
        <p:spPr>
          <a:xfrm>
            <a:off x="3136868" y="1411928"/>
            <a:ext cx="2469597" cy="430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5" idx="6"/>
            <a:endCxn id="59" idx="2"/>
          </p:cNvCxnSpPr>
          <p:nvPr/>
        </p:nvCxnSpPr>
        <p:spPr>
          <a:xfrm>
            <a:off x="3136868" y="1411928"/>
            <a:ext cx="2469597" cy="46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5" idx="6"/>
            <a:endCxn id="60" idx="2"/>
          </p:cNvCxnSpPr>
          <p:nvPr/>
        </p:nvCxnSpPr>
        <p:spPr>
          <a:xfrm>
            <a:off x="3136868" y="1411928"/>
            <a:ext cx="2469597" cy="491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5" idx="6"/>
            <a:endCxn id="61" idx="2"/>
          </p:cNvCxnSpPr>
          <p:nvPr/>
        </p:nvCxnSpPr>
        <p:spPr>
          <a:xfrm>
            <a:off x="3136868" y="1411928"/>
            <a:ext cx="2469597" cy="522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ight Brace 226"/>
          <p:cNvSpPr/>
          <p:nvPr/>
        </p:nvSpPr>
        <p:spPr>
          <a:xfrm>
            <a:off x="6344856" y="688402"/>
            <a:ext cx="1155469" cy="6047497"/>
          </a:xfrm>
          <a:prstGeom prst="rightBrace">
            <a:avLst>
              <a:gd name="adj1" fmla="val 90023"/>
              <a:gd name="adj2" fmla="val 50000"/>
            </a:avLst>
          </a:prstGeom>
          <a:ln w="63500">
            <a:solidFill>
              <a:srgbClr val="41719C"/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0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117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Liao</dc:creator>
  <cp:lastModifiedBy>Kenny Liao</cp:lastModifiedBy>
  <cp:revision>8</cp:revision>
  <dcterms:created xsi:type="dcterms:W3CDTF">2018-08-03T04:41:07Z</dcterms:created>
  <dcterms:modified xsi:type="dcterms:W3CDTF">2018-08-03T05:36:45Z</dcterms:modified>
</cp:coreProperties>
</file>