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1986C-122C-48C2-BAEA-C0D679B7F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2B027D7-3D3B-437D-959A-DE7D12816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95A0C6-BAFA-44E4-8CD7-75F61084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FFFD-E713-450D-A805-58A37BC93816}" type="datetimeFigureOut">
              <a:rPr lang="nl-NL" smtClean="0"/>
              <a:t>18-6-2018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60B0C0-4B8B-4004-BD1C-C2C9446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A3BE2A-A7F9-4FA5-A71C-34E983A2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A97-46CC-4227-A738-70D9B77B0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116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600AD-8870-4A42-8736-963E230B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5D20F5-BC37-4296-87DD-DC54798B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0C4904-9D33-4EF5-9996-F313D590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FFFD-E713-450D-A805-58A37BC93816}" type="datetimeFigureOut">
              <a:rPr lang="nl-NL" smtClean="0"/>
              <a:t>18-6-2018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BDE7E7-2520-47F9-9248-80B61BC6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126F0C-5E43-4F54-B345-45CE8E2B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A97-46CC-4227-A738-70D9B77B0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84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CDA72F0-43D1-4FD7-8FF9-9FB567D4A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5CD68-6CFA-46CE-9650-3AE3EE2C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6F0414-0FE2-4D96-A664-2B44652F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FFFD-E713-450D-A805-58A37BC93816}" type="datetimeFigureOut">
              <a:rPr lang="nl-NL" smtClean="0"/>
              <a:t>18-6-2018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A63989-B198-4E44-B508-327A0219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603196-93C5-4D78-849F-7DF569CE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A97-46CC-4227-A738-70D9B77B0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0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E5D04-B90A-475A-98B9-0B2B9A1A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CFD6B0-95EE-476F-B588-E694AE7A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486D48-FDCF-4A8D-8FFE-5AA5A6C9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FFFD-E713-450D-A805-58A37BC93816}" type="datetimeFigureOut">
              <a:rPr lang="nl-NL" smtClean="0"/>
              <a:t>18-6-2018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B945CC-E276-47D0-85FD-F42B4FDD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509ED6-A94F-4053-9701-F1091DBE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A97-46CC-4227-A738-70D9B77B0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12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960D3-DA75-4918-82AE-A0A26A52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D6A4FC-7603-43B5-BFB5-EB6B8F39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7CECE2-3196-403A-BA4C-47075205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FFFD-E713-450D-A805-58A37BC93816}" type="datetimeFigureOut">
              <a:rPr lang="nl-NL" smtClean="0"/>
              <a:t>18-6-2018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AA91FB-31C7-412B-838E-60150477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E140A7-E871-47C0-8D67-75884A46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A97-46CC-4227-A738-70D9B77B0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60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CEDFC-7A6A-418F-BDE9-28A798E0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381C3B-E283-4E34-8DB6-1D3390FE0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F8EA65-E4BA-40CB-87A8-B7DED324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A8B1903-2DAD-4755-9DBF-B5986896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FFFD-E713-450D-A805-58A37BC93816}" type="datetimeFigureOut">
              <a:rPr lang="nl-NL" smtClean="0"/>
              <a:t>18-6-2018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4FB6933-0E75-44C6-872D-D971324D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6538DE-C53B-41D1-85C9-2104C28D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A97-46CC-4227-A738-70D9B77B0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58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9D91D-C208-4941-A635-22D56A62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907D0-F1E8-4F00-8170-C5432949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A2774B3-4ADB-49BE-ADA6-864E85935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F7BC77A-2247-4066-8ACB-59BE708EA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CE9D369-E163-4DB2-9D0F-0B21D3C1C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0A498D3-EF0D-4CB1-B5A0-CA726D2B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FFFD-E713-450D-A805-58A37BC93816}" type="datetimeFigureOut">
              <a:rPr lang="nl-NL" smtClean="0"/>
              <a:t>18-6-2018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4FFBBD5-C9F7-4C6C-8031-DFDD5D35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B7D956E-7FA9-40F7-93DA-5775DC75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A97-46CC-4227-A738-70D9B77B0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475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74D12-8940-4545-A2E4-AD16050A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0EB4416-7117-4AAC-B14E-38FC9577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FFFD-E713-450D-A805-58A37BC93816}" type="datetimeFigureOut">
              <a:rPr lang="nl-NL" smtClean="0"/>
              <a:t>18-6-2018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97CAB28-A839-486D-82A4-47F417C9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3A40E1-A9A5-4CAB-8D54-A363C811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A97-46CC-4227-A738-70D9B77B0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933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483A1D3-DCE4-45A5-A560-AA2482F2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FFFD-E713-450D-A805-58A37BC93816}" type="datetimeFigureOut">
              <a:rPr lang="nl-NL" smtClean="0"/>
              <a:t>18-6-2018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837311-3A82-4056-9E45-994D1DF4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F69ED7-F202-4E6C-9CC4-03D0E7D9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A97-46CC-4227-A738-70D9B77B0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140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6E9E7-0A35-42B3-8698-E9FB8FDF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D5786C-F5ED-498F-83F9-849FA953D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35F6F9-8FDD-4E08-8D1A-A0105F1AC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69E849-FCE5-4C09-9678-68E597FB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FFFD-E713-450D-A805-58A37BC93816}" type="datetimeFigureOut">
              <a:rPr lang="nl-NL" smtClean="0"/>
              <a:t>18-6-2018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497F22-2A47-4060-BB3B-220C9B18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A79896-2E49-41C2-A6C8-ECDF77C5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A97-46CC-4227-A738-70D9B77B0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28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95DDB-E8DB-4A33-BE61-07438958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F32F1A6-5DB9-481B-A7DE-FEF67A46D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D631C0F-F10D-4BA6-98A5-F935089AF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61B401A-DEC9-422E-81D2-02E1E974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FFFD-E713-450D-A805-58A37BC93816}" type="datetimeFigureOut">
              <a:rPr lang="nl-NL" smtClean="0"/>
              <a:t>18-6-2018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CD2339-CB4F-41CF-B888-7EA17954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AF217E-7C67-4998-BD5C-293168A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BA97-46CC-4227-A738-70D9B77B0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63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2EA1284-9F13-4210-811F-88E3E65B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8D2070-DFBC-4FCA-87E7-5C3F3B89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1D5F98-F83B-4808-AE63-99F999A44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CFFFD-E713-450D-A805-58A37BC93816}" type="datetimeFigureOut">
              <a:rPr lang="nl-NL" smtClean="0"/>
              <a:t>18-6-2018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B921E1-E7BE-4EA4-A3D3-F87279656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4989F-F655-4C45-91FE-03D956D28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BA97-46CC-4227-A738-70D9B77B0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58BE81B3-A8A8-4DBE-902B-D0BBB9D49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82" y="0"/>
            <a:ext cx="12220682" cy="7632566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5C104564-E5B5-4547-AC48-056B83AF54DD}"/>
              </a:ext>
            </a:extLst>
          </p:cNvPr>
          <p:cNvSpPr txBox="1"/>
          <p:nvPr/>
        </p:nvSpPr>
        <p:spPr>
          <a:xfrm>
            <a:off x="3895105" y="154379"/>
            <a:ext cx="8039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 punten in Leeuwarden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DBB9022-AE96-41C2-9234-DE1AF7C0FD2E}"/>
              </a:ext>
            </a:extLst>
          </p:cNvPr>
          <p:cNvSpPr txBox="1"/>
          <p:nvPr/>
        </p:nvSpPr>
        <p:spPr>
          <a:xfrm>
            <a:off x="2826327" y="881382"/>
            <a:ext cx="910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Kennisnetwerk Data </a:t>
            </a:r>
            <a:r>
              <a:rPr lang="nl-NL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nl-NL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(groep 5)</a:t>
            </a:r>
          </a:p>
        </p:txBody>
      </p:sp>
    </p:spTree>
    <p:extLst>
      <p:ext uri="{BB962C8B-B14F-4D97-AF65-F5344CB8AC3E}">
        <p14:creationId xmlns:p14="http://schemas.microsoft.com/office/powerpoint/2010/main" val="352476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CF790F01-687E-490B-B16C-18291E151F96}"/>
              </a:ext>
            </a:extLst>
          </p:cNvPr>
          <p:cNvSpPr/>
          <p:nvPr/>
        </p:nvSpPr>
        <p:spPr>
          <a:xfrm>
            <a:off x="0" y="0"/>
            <a:ext cx="12192000" cy="12814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580B8A3-C3F3-4FD9-89E7-3C4E6CF35753}"/>
              </a:ext>
            </a:extLst>
          </p:cNvPr>
          <p:cNvSpPr txBox="1"/>
          <p:nvPr/>
        </p:nvSpPr>
        <p:spPr>
          <a:xfrm>
            <a:off x="3895105" y="154379"/>
            <a:ext cx="8039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 punten in Leeuwarden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92DB7C4-33EF-414B-8813-144AADE5AF84}"/>
              </a:ext>
            </a:extLst>
          </p:cNvPr>
          <p:cNvSpPr txBox="1"/>
          <p:nvPr/>
        </p:nvSpPr>
        <p:spPr>
          <a:xfrm>
            <a:off x="2826327" y="881382"/>
            <a:ext cx="910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Kennisnetwerk Data </a:t>
            </a:r>
            <a:r>
              <a:rPr lang="nl-NL" sz="2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nl-NL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(groep 5)</a:t>
            </a:r>
          </a:p>
        </p:txBody>
      </p:sp>
    </p:spTree>
    <p:extLst>
      <p:ext uri="{BB962C8B-B14F-4D97-AF65-F5344CB8AC3E}">
        <p14:creationId xmlns:p14="http://schemas.microsoft.com/office/powerpoint/2010/main" val="35142104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</Words>
  <Application>Microsoft Office PowerPoint</Application>
  <PresentationFormat>Breedbeeld</PresentationFormat>
  <Paragraphs>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Bert Dijkstra</dc:creator>
  <cp:lastModifiedBy>Bert Dijkstra</cp:lastModifiedBy>
  <cp:revision>6</cp:revision>
  <dcterms:created xsi:type="dcterms:W3CDTF">2018-06-18T16:55:03Z</dcterms:created>
  <dcterms:modified xsi:type="dcterms:W3CDTF">2018-06-18T18:06:01Z</dcterms:modified>
</cp:coreProperties>
</file>