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F5F89-35E3-4AD7-A7D0-5B4A29E0A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2AA855-8FA1-4FBF-9ADF-B49510C63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36C4D7-CA95-464C-B76F-820884CB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57A63C-0502-4E45-A6A8-D5455BCB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904BB3-4635-4796-8E2E-6BBB7FDB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59675-D1A5-4513-A21A-31F49EDC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EFBE89-25A9-4606-BCB8-1ABC74E9E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CE739-8173-4D42-9C74-1E340CAB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DC3FD5-4E70-4CDA-A1AB-1A7F59E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B65C79-34E8-4467-B7D7-5D7AE3E8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25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673460D-1E49-4886-A540-D77390D0F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5D26BE-B8F4-412D-BB9A-07CD2F107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00B51-5391-4664-9575-02F3D448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38F9E-6462-4F2C-A21A-8DFFCFE5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F1E84-3BC8-4B99-B763-F6057F3D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90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C95CF-84E4-4814-8F3C-8FE9FB4C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5BB38E-6627-4E57-BEC3-C4B690E35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BE398B-3DA5-486D-8D6F-146187CB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38927-8BD7-4999-99AB-CF72EB73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C1D9A-5359-430B-A536-AFA905DA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7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0E9FB-ADDF-4B04-9484-246DFB01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8888E0-876E-4E63-91DB-D324AED5B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61EDD1-2CE0-4CA2-84E1-59874BDE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88D1AF-76C3-4539-A569-8A4BF9E7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3F9ED6-03AB-4859-8DDC-B7379CFA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7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D819D-520A-489E-AA5A-04EC6EB4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CFE71-1573-4403-B713-A6EF17680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1B2D09-1238-4DA7-A5AD-669E9A9E1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83F3CD-5CCF-4C63-933A-D44CAF09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39D3F-55EE-4FDA-BB9D-2DF36F50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5484A1-57B9-43C7-AE1B-B9DC0BE6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4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81817-7A26-4A4D-A667-F0C639D8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528EA4-6326-4555-9B2B-2C988D323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983F99-DCD7-42C5-A7B5-486B95456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43FA4B-D612-4957-8517-C7F89F6E9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18A5D8-92F0-4FFE-8B9C-F26EF0994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C8009B-C26E-4460-B769-960A7D32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46ADB6-75EB-4150-8DD9-C105B31E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29FB35-C764-4FA9-887B-95BCB260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9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6B508-DBF8-41B0-8CD7-BA71F04F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54A4B3-FD10-4665-BAA2-233D9389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C53C70-9AB0-4A6E-B5D3-29A01CD9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F788B3-938A-47B8-A218-031AF7F0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44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168109-10D4-4A8E-B8F6-F816263A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DFE1F2-3833-4C29-B886-1D694A96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67EE3F-DD79-4375-879E-72C69F6D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8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83EE3-0612-4EC7-883D-B9E1B67D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88F8B-D789-4513-A817-542A05F5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64BB8E-628E-438D-BD48-4833B364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B91CB9-60D8-4B30-8103-CD46E337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1CA22C-9207-43CD-B6E2-3A2DFAE0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384C0E-5461-4540-9242-89668F22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55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10CAB-B733-45A6-9A1E-2429FA76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1F56D7-68B4-4ABE-9C2C-814E9BA81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3DCC97-9F3E-46FE-9E47-88E77B6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2B5CF0-9B3C-47C3-B8DD-2BF47901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952970-9754-4544-A7A5-A28AE103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390412-B5B5-4C67-8BD1-6D1AF333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18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6360C8-2E2B-4893-9D22-82BD1EE2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48631C-61CB-4503-9AC4-8B6B7B1CD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1213BD-5C7A-4E39-91F7-FF77B2266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B2F1EA-568D-4D40-8C21-FD7BCEB24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178F8D-0881-47E1-B767-DCA3ACA4E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61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A0FF7-5A29-4195-8855-15BB742B7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7078"/>
            <a:ext cx="9144000" cy="834887"/>
          </a:xfrm>
        </p:spPr>
        <p:txBody>
          <a:bodyPr>
            <a:normAutofit fontScale="90000"/>
          </a:bodyPr>
          <a:lstStyle/>
          <a:p>
            <a:r>
              <a:rPr lang="de-DE"/>
              <a:t>Startbildschirm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29224C-A5D5-46A0-A923-582FBAB8B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2761842" y="5281653"/>
            <a:ext cx="145775" cy="45720"/>
          </a:xfrm>
        </p:spPr>
        <p:txBody>
          <a:bodyPr>
            <a:normAutofit fontScale="25000" lnSpcReduction="20000"/>
          </a:bodyPr>
          <a:lstStyle/>
          <a:p>
            <a:endParaRPr lang="de-DE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CD86353-5537-464E-9E6D-77246EF2C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4982"/>
              </p:ext>
            </p:extLst>
          </p:nvPr>
        </p:nvGraphicFramePr>
        <p:xfrm>
          <a:off x="2032000" y="1431235"/>
          <a:ext cx="8127999" cy="235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208726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516978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4153738"/>
                    </a:ext>
                  </a:extLst>
                </a:gridCol>
              </a:tblGrid>
              <a:tr h="434009">
                <a:tc>
                  <a:txBody>
                    <a:bodyPr/>
                    <a:lstStyle/>
                    <a:p>
                      <a:r>
                        <a:rPr lang="de-DE"/>
                        <a:t>Pflanzennummer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Pflanzenzustand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Pflanzenart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03482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Muss nicht gegossen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24863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Muss demnächst gegossen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Gemüse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16220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/>
                        <a:t>Muss dringend gegossen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Kräuter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890389"/>
                  </a:ext>
                </a:extLst>
              </a:tr>
            </a:tbl>
          </a:graphicData>
        </a:graphic>
      </p:graphicFrame>
      <p:sp>
        <p:nvSpPr>
          <p:cNvPr id="5" name="Rechteck 4">
            <a:hlinkClick r:id="rId2" action="ppaction://hlinksldjump"/>
            <a:extLst>
              <a:ext uri="{FF2B5EF4-FFF2-40B4-BE49-F238E27FC236}">
                <a16:creationId xmlns:a16="http://schemas.microsoft.com/office/drawing/2014/main" id="{2F0AC227-65C9-43F9-B660-61972F94CBD6}"/>
              </a:ext>
            </a:extLst>
          </p:cNvPr>
          <p:cNvSpPr/>
          <p:nvPr/>
        </p:nvSpPr>
        <p:spPr>
          <a:xfrm>
            <a:off x="7460974" y="1921565"/>
            <a:ext cx="2699025" cy="543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hlinkClick r:id="rId3" action="ppaction://hlinksldjump"/>
            <a:extLst>
              <a:ext uri="{FF2B5EF4-FFF2-40B4-BE49-F238E27FC236}">
                <a16:creationId xmlns:a16="http://schemas.microsoft.com/office/drawing/2014/main" id="{DBDEF6E6-B380-4C97-8B7F-655A926F66F7}"/>
              </a:ext>
            </a:extLst>
          </p:cNvPr>
          <p:cNvSpPr/>
          <p:nvPr/>
        </p:nvSpPr>
        <p:spPr>
          <a:xfrm>
            <a:off x="7460974" y="2464904"/>
            <a:ext cx="2699025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hlinkClick r:id="rId4" action="ppaction://hlinksldjump"/>
            <a:extLst>
              <a:ext uri="{FF2B5EF4-FFF2-40B4-BE49-F238E27FC236}">
                <a16:creationId xmlns:a16="http://schemas.microsoft.com/office/drawing/2014/main" id="{978A986C-FD5F-41E0-948F-6920D19078E0}"/>
              </a:ext>
            </a:extLst>
          </p:cNvPr>
          <p:cNvSpPr/>
          <p:nvPr/>
        </p:nvSpPr>
        <p:spPr>
          <a:xfrm>
            <a:off x="7460974" y="3140765"/>
            <a:ext cx="2699025" cy="576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F13A436-1FBB-4468-85E9-8D5A45DFAF79}"/>
              </a:ext>
            </a:extLst>
          </p:cNvPr>
          <p:cNvSpPr txBox="1"/>
          <p:nvPr/>
        </p:nvSpPr>
        <p:spPr>
          <a:xfrm>
            <a:off x="2777587" y="4572000"/>
            <a:ext cx="520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Nächste Aktualisierung: in 10 Minuten</a:t>
            </a:r>
          </a:p>
        </p:txBody>
      </p:sp>
      <p:pic>
        <p:nvPicPr>
          <p:cNvPr id="10" name="Grafik 9" descr="Aktualisieren">
            <a:extLst>
              <a:ext uri="{FF2B5EF4-FFF2-40B4-BE49-F238E27FC236}">
                <a16:creationId xmlns:a16="http://schemas.microsoft.com/office/drawing/2014/main" id="{1ECD281A-DB51-470D-8DA5-E947874BF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3187" y="43456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1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D315D-C564-48E9-A1F0-57CBB7C2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Pflanzenart Blume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C99E4E0-C09C-4F7D-8EC0-452FD6C37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7504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419865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Blumen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8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9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3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4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4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80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D315D-C564-48E9-A1F0-57CBB7C2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Pflanzenart Gemüse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C99E4E0-C09C-4F7D-8EC0-452FD6C37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53424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419865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Gemüse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8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9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3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4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4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9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D315D-C564-48E9-A1F0-57CBB7C2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Pflanzenart Kräuter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C99E4E0-C09C-4F7D-8EC0-452FD6C37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2408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419865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Kräuter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8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9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3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4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4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23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32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Startbildschirm</vt:lpstr>
      <vt:lpstr>Pflanzenart Blume</vt:lpstr>
      <vt:lpstr>Pflanzenart Gemüse</vt:lpstr>
      <vt:lpstr>Pflanzenart Kräuter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Startbildschirm</dc:title>
  <dc:creator>endrit tejeci</dc:creator>
  <cp:lastModifiedBy>endrit tejeci</cp:lastModifiedBy>
  <cp:revision>2</cp:revision>
  <dcterms:created xsi:type="dcterms:W3CDTF">2018-07-06T19:21:52Z</dcterms:created>
  <dcterms:modified xsi:type="dcterms:W3CDTF">2018-07-06T19:37:45Z</dcterms:modified>
</cp:coreProperties>
</file>