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5F89-35E3-4AD7-A7D0-5B4A29E0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AA855-8FA1-4FBF-9ADF-B49510C6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6C4D7-CA95-464C-B76F-820884CB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7A63C-0502-4E45-A6A8-D5455BCB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BB3-4635-4796-8E2E-6BBB7FD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59675-D1A5-4513-A21A-31F49EDC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EFBE89-25A9-4606-BCB8-1ABC74E9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CE739-8173-4D42-9C74-1E340CAB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C3FD5-4E70-4CDA-A1AB-1A7F59E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65C79-34E8-4467-B7D7-5D7AE3E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2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73460D-1E49-4886-A540-D77390D0F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5D26BE-B8F4-412D-BB9A-07CD2F10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00B51-5391-4664-9575-02F3D44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38F9E-6462-4F2C-A21A-8DFFCFE5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F1E84-3BC8-4B99-B763-F6057F3D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9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C95CF-84E4-4814-8F3C-8FE9FB4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BB38E-6627-4E57-BEC3-C4B690E3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E398B-3DA5-486D-8D6F-146187CB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38927-8BD7-4999-99AB-CF72EB73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C1D9A-5359-430B-A536-AFA905DA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0E9FB-ADDF-4B04-9484-246DFB01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888E0-876E-4E63-91DB-D324AED5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EDD1-2CE0-4CA2-84E1-59874BDE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8D1AF-76C3-4539-A569-8A4BF9E7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F9ED6-03AB-4859-8DDC-B7379CF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819D-520A-489E-AA5A-04EC6EB4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CFE71-1573-4403-B713-A6EF1768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1B2D09-1238-4DA7-A5AD-669E9A9E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3F3CD-5CCF-4C63-933A-D44CAF0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39D3F-55EE-4FDA-BB9D-2DF36F5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484A1-57B9-43C7-AE1B-B9DC0BE6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81817-7A26-4A4D-A667-F0C639D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28EA4-6326-4555-9B2B-2C988D32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83F99-DCD7-42C5-A7B5-486B9545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3FA4B-D612-4957-8517-C7F89F6E9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8A5D8-92F0-4FFE-8B9C-F26EF099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009B-C26E-4460-B769-960A7D3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46ADB6-75EB-4150-8DD9-C105B31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29FB35-C764-4FA9-887B-95BCB260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6B508-DBF8-41B0-8CD7-BA71F04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54A4B3-FD10-4665-BAA2-233D938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C53C70-9AB0-4A6E-B5D3-29A01CD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F788B3-938A-47B8-A218-031AF7F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8109-10D4-4A8E-B8F6-F816263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DFE1F2-3833-4C29-B886-1D694A96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67EE3F-DD79-4375-879E-72C69F6D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83EE3-0612-4EC7-883D-B9E1B67D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88F8B-D789-4513-A817-542A05F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4BB8E-628E-438D-BD48-4833B364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B91CB9-60D8-4B30-8103-CD46E337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CA22C-9207-43CD-B6E2-3A2DFAE0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84C0E-5461-4540-9242-89668F2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5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10CAB-B733-45A6-9A1E-2429FA76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1F56D7-68B4-4ABE-9C2C-814E9BA8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DCC97-9F3E-46FE-9E47-88E77B6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B5CF0-9B3C-47C3-B8DD-2BF4790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52970-9754-4544-A7A5-A28AE103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90412-B5B5-4C67-8BD1-6D1AF33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6360C8-2E2B-4893-9D22-82BD1EE2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48631C-61CB-4503-9AC4-8B6B7B1C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213BD-5C7A-4E39-91F7-FF77B2266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318F-ABE0-4F68-BCD9-B03E8A7BD87A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2F1EA-568D-4D40-8C21-FD7BCEB2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78F8D-0881-47E1-B767-DCA3ACA4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8598-7129-4591-B93A-73F4B7B53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A0FF7-5A29-4195-8855-15BB742B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078"/>
            <a:ext cx="9144000" cy="834887"/>
          </a:xfrm>
        </p:spPr>
        <p:txBody>
          <a:bodyPr>
            <a:normAutofit fontScale="90000"/>
          </a:bodyPr>
          <a:lstStyle/>
          <a:p>
            <a:r>
              <a:rPr lang="de-DE"/>
              <a:t>Startbildschirm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29224C-A5D5-46A0-A923-582FBAB8B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761842" y="5281653"/>
            <a:ext cx="145775" cy="45720"/>
          </a:xfrm>
        </p:spPr>
        <p:txBody>
          <a:bodyPr>
            <a:normAutofit fontScale="25000" lnSpcReduction="20000"/>
          </a:bodyPr>
          <a:lstStyle/>
          <a:p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D86353-5537-464E-9E6D-77246EF2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4982"/>
              </p:ext>
            </p:extLst>
          </p:nvPr>
        </p:nvGraphicFramePr>
        <p:xfrm>
          <a:off x="2032000" y="1431235"/>
          <a:ext cx="8127999" cy="235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0872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1697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4153738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Pflanzennummer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Pflanzenzustand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Pflanzenart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03482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Muss nicht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24863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Muss demnächst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Gemüse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16220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Muss dringend gegossen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Kräuter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90389"/>
                  </a:ext>
                </a:extLst>
              </a:tr>
            </a:tbl>
          </a:graphicData>
        </a:graphic>
      </p:graphicFrame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2F0AC227-65C9-43F9-B660-61972F94CBD6}"/>
              </a:ext>
            </a:extLst>
          </p:cNvPr>
          <p:cNvSpPr/>
          <p:nvPr/>
        </p:nvSpPr>
        <p:spPr>
          <a:xfrm>
            <a:off x="7460974" y="1921565"/>
            <a:ext cx="2699025" cy="543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hlinkClick r:id="rId3" action="ppaction://hlinksldjump"/>
            <a:extLst>
              <a:ext uri="{FF2B5EF4-FFF2-40B4-BE49-F238E27FC236}">
                <a16:creationId xmlns:a16="http://schemas.microsoft.com/office/drawing/2014/main" id="{DBDEF6E6-B380-4C97-8B7F-655A926F66F7}"/>
              </a:ext>
            </a:extLst>
          </p:cNvPr>
          <p:cNvSpPr/>
          <p:nvPr/>
        </p:nvSpPr>
        <p:spPr>
          <a:xfrm>
            <a:off x="7460974" y="2464904"/>
            <a:ext cx="2699025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978A986C-FD5F-41E0-948F-6920D19078E0}"/>
              </a:ext>
            </a:extLst>
          </p:cNvPr>
          <p:cNvSpPr/>
          <p:nvPr/>
        </p:nvSpPr>
        <p:spPr>
          <a:xfrm>
            <a:off x="7460974" y="3140765"/>
            <a:ext cx="2699025" cy="576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13A436-1FBB-4468-85E9-8D5A45DFAF79}"/>
              </a:ext>
            </a:extLst>
          </p:cNvPr>
          <p:cNvSpPr txBox="1"/>
          <p:nvPr/>
        </p:nvSpPr>
        <p:spPr>
          <a:xfrm>
            <a:off x="2777587" y="4572000"/>
            <a:ext cx="718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Nächste automatische Aktualisierung: in 10 Minuten</a:t>
            </a:r>
          </a:p>
        </p:txBody>
      </p:sp>
      <p:pic>
        <p:nvPicPr>
          <p:cNvPr id="10" name="Grafik 9" descr="Aktualisieren">
            <a:extLst>
              <a:ext uri="{FF2B5EF4-FFF2-40B4-BE49-F238E27FC236}">
                <a16:creationId xmlns:a16="http://schemas.microsoft.com/office/drawing/2014/main" id="{1ECD281A-DB51-470D-8DA5-E947874BF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3187" y="4345632"/>
            <a:ext cx="914400" cy="914400"/>
          </a:xfrm>
          <a:prstGeom prst="rect">
            <a:avLst/>
          </a:prstGeom>
        </p:spPr>
      </p:pic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E3CCF6FD-BCA9-4266-89C8-71C5F5DF4DEC}"/>
              </a:ext>
            </a:extLst>
          </p:cNvPr>
          <p:cNvSpPr/>
          <p:nvPr/>
        </p:nvSpPr>
        <p:spPr>
          <a:xfrm>
            <a:off x="2032000" y="1921565"/>
            <a:ext cx="5428974" cy="543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77273A94-5A37-462E-813F-9DD2B39B4FBB}"/>
              </a:ext>
            </a:extLst>
          </p:cNvPr>
          <p:cNvSpPr/>
          <p:nvPr/>
        </p:nvSpPr>
        <p:spPr>
          <a:xfrm>
            <a:off x="2032000" y="2464904"/>
            <a:ext cx="5428974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hlinkClick r:id="rId9" action="ppaction://hlinksldjump"/>
            <a:extLst>
              <a:ext uri="{FF2B5EF4-FFF2-40B4-BE49-F238E27FC236}">
                <a16:creationId xmlns:a16="http://schemas.microsoft.com/office/drawing/2014/main" id="{C34BC769-F36B-4141-A0FA-A24FA1511F96}"/>
              </a:ext>
            </a:extLst>
          </p:cNvPr>
          <p:cNvSpPr/>
          <p:nvPr/>
        </p:nvSpPr>
        <p:spPr>
          <a:xfrm>
            <a:off x="2032000" y="3140765"/>
            <a:ext cx="5428974" cy="675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1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27EBA-74FA-4A08-9B9E-C63FBCCB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E22BF1-4901-4BCA-AE54-CAF7D31A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52" y="2818674"/>
            <a:ext cx="6105939" cy="222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Pflanzennumer 3 gegossen</a:t>
            </a:r>
          </a:p>
        </p:txBody>
      </p:sp>
    </p:spTree>
    <p:extLst>
      <p:ext uri="{BB962C8B-B14F-4D97-AF65-F5344CB8AC3E}">
        <p14:creationId xmlns:p14="http://schemas.microsoft.com/office/powerpoint/2010/main" val="42849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Blume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504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Blumen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Gemüse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53424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Gemüse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D315D-C564-48E9-A1F0-57CBB7C2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Pflanzenart Kräuter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C99E4E0-C09C-4F7D-8EC0-452FD6C37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408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9865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Kräuter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9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Nr.13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3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85B20-9A60-4195-88ED-B9F06490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Ort der Pflanze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B5968-81CB-49B3-B544-91A61CF3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Pflanzennummer 1: Küche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02A798-7810-4639-B4DA-3BEAF0924EED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 gießen</a:t>
            </a:r>
          </a:p>
        </p:txBody>
      </p:sp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2F4037B2-3C5C-48E7-8C23-C23FC19CB104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3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85B20-9A60-4195-88ED-B9F06490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Ort der Pflanze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B5968-81CB-49B3-B544-91A61CF3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Pflanzennummer 2: Wohnzimmer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D147C64-0146-4DCC-A156-11D89C56A98D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 gießen</a:t>
            </a:r>
          </a:p>
        </p:txBody>
      </p:sp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22CCA679-3874-4C9A-812E-0D71CEE82055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85B20-9A60-4195-88ED-B9F06490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Ort der Pflanze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B5968-81CB-49B3-B544-91A61CF3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Pflanzennummer 3: Schlafzimmer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F08770-A03F-4EC4-AD27-8AE3C48D1001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 gießen</a:t>
            </a:r>
          </a:p>
        </p:txBody>
      </p:sp>
      <p:sp>
        <p:nvSpPr>
          <p:cNvPr id="5" name="Rechteck 4">
            <a:hlinkClick r:id="rId2" action="ppaction://hlinksldjump"/>
            <a:extLst>
              <a:ext uri="{FF2B5EF4-FFF2-40B4-BE49-F238E27FC236}">
                <a16:creationId xmlns:a16="http://schemas.microsoft.com/office/drawing/2014/main" id="{827CF66C-1089-4BCA-A9F4-33819E72F89F}"/>
              </a:ext>
            </a:extLst>
          </p:cNvPr>
          <p:cNvSpPr/>
          <p:nvPr/>
        </p:nvSpPr>
        <p:spPr>
          <a:xfrm>
            <a:off x="689113" y="5340626"/>
            <a:ext cx="2650435" cy="97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27EBA-74FA-4A08-9B9E-C63FBCCB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E22BF1-4901-4BCA-AE54-CAF7D31A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52" y="2818674"/>
            <a:ext cx="6105939" cy="222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Pflanzennumer 1 gegossen</a:t>
            </a:r>
          </a:p>
        </p:txBody>
      </p:sp>
    </p:spTree>
    <p:extLst>
      <p:ext uri="{BB962C8B-B14F-4D97-AF65-F5344CB8AC3E}">
        <p14:creationId xmlns:p14="http://schemas.microsoft.com/office/powerpoint/2010/main" val="77746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27EBA-74FA-4A08-9B9E-C63FBCCB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E22BF1-4901-4BCA-AE54-CAF7D31A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52" y="2818674"/>
            <a:ext cx="6105939" cy="222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Pflanzennumer 2 gegossen</a:t>
            </a:r>
          </a:p>
        </p:txBody>
      </p:sp>
    </p:spTree>
    <p:extLst>
      <p:ext uri="{BB962C8B-B14F-4D97-AF65-F5344CB8AC3E}">
        <p14:creationId xmlns:p14="http://schemas.microsoft.com/office/powerpoint/2010/main" val="368767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Startbildschirm</vt:lpstr>
      <vt:lpstr>Pflanzenart Blume</vt:lpstr>
      <vt:lpstr>Pflanzenart Gemüse</vt:lpstr>
      <vt:lpstr>Pflanzenart Kräuter</vt:lpstr>
      <vt:lpstr>Ort der Pflanze </vt:lpstr>
      <vt:lpstr>Ort der Pflanze </vt:lpstr>
      <vt:lpstr>Ort der Pflanze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Startbildschirm</dc:title>
  <dc:creator>endrit tejeci</dc:creator>
  <cp:lastModifiedBy>endrit tejeci</cp:lastModifiedBy>
  <cp:revision>4</cp:revision>
  <dcterms:created xsi:type="dcterms:W3CDTF">2018-07-06T19:21:52Z</dcterms:created>
  <dcterms:modified xsi:type="dcterms:W3CDTF">2018-07-06T19:47:22Z</dcterms:modified>
</cp:coreProperties>
</file>