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4" r:id="rId7"/>
    <p:sldId id="263" r:id="rId8"/>
    <p:sldId id="258" r:id="rId9"/>
    <p:sldId id="259" r:id="rId10"/>
    <p:sldId id="260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20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432175"/>
            <a:ext cx="5638800" cy="4572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9F0-D68F-4F20-86F2-8A3EA155D46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1E54-7F95-45F5-9153-3ABC2A6E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9F0-D68F-4F20-86F2-8A3EA155D46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1E54-7F95-45F5-9153-3ABC2A6E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9F0-D68F-4F20-86F2-8A3EA155D46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1E54-7F95-45F5-9153-3ABC2A6E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9F0-D68F-4F20-86F2-8A3EA155D46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1E54-7F95-45F5-9153-3ABC2A6E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9F0-D68F-4F20-86F2-8A3EA155D46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1E54-7F95-45F5-9153-3ABC2A6E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9F0-D68F-4F20-86F2-8A3EA155D46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1E54-7F95-45F5-9153-3ABC2A6E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9F0-D68F-4F20-86F2-8A3EA155D46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1E54-7F95-45F5-9153-3ABC2A6E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9F0-D68F-4F20-86F2-8A3EA155D46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1E54-7F95-45F5-9153-3ABC2A6E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9F0-D68F-4F20-86F2-8A3EA155D46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1E54-7F95-45F5-9153-3ABC2A6E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9F0-D68F-4F20-86F2-8A3EA155D46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1E54-7F95-45F5-9153-3ABC2A6E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9F0-D68F-4F20-86F2-8A3EA155D46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1E54-7F95-45F5-9153-3ABC2A6E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A9F0-D68F-4F20-86F2-8A3EA155D46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1E54-7F95-45F5-9153-3ABC2A6EA4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Mario Bros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Kenny Haworth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DAF2-1077-4122-AB7C-74081C7D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12E2-6AA3-4B36-A739-7A51B2EC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are expensive!</a:t>
            </a:r>
          </a:p>
          <a:p>
            <a:r>
              <a:rPr lang="en-US" dirty="0"/>
              <a:t>Delayed rewards causes problems in training</a:t>
            </a:r>
          </a:p>
          <a:p>
            <a:r>
              <a:rPr lang="en-US" dirty="0"/>
              <a:t>Deep Q Learning and CNNs</a:t>
            </a:r>
          </a:p>
        </p:txBody>
      </p:sp>
    </p:spTree>
    <p:extLst>
      <p:ext uri="{BB962C8B-B14F-4D97-AF65-F5344CB8AC3E}">
        <p14:creationId xmlns:p14="http://schemas.microsoft.com/office/powerpoint/2010/main" val="41474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intended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agent to play Super Mario Bros using a convolutional neural network</a:t>
            </a:r>
          </a:p>
          <a:p>
            <a:r>
              <a:rPr lang="en-US" dirty="0"/>
              <a:t>The network only takes in raw pixel input (the game screen as a human would see it)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ACCC-87FA-469F-89A6-02AB792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BD3F-2983-4889-85F5-3440FE0D5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31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Change values in CNN and Q Learning</a:t>
            </a:r>
          </a:p>
          <a:p>
            <a:r>
              <a:rPr lang="en-US" sz="2800" dirty="0"/>
              <a:t>Penalize dying (heuristic)</a:t>
            </a:r>
          </a:p>
          <a:p>
            <a:r>
              <a:rPr lang="en-US" sz="2800" dirty="0"/>
              <a:t>Stack 4 frames together as input to CNN</a:t>
            </a:r>
          </a:p>
          <a:p>
            <a:r>
              <a:rPr lang="en-US" sz="2800" dirty="0"/>
              <a:t>Allow 4 frames to pass before choosing a new action</a:t>
            </a:r>
          </a:p>
          <a:p>
            <a:r>
              <a:rPr lang="en-US" sz="2800" dirty="0"/>
              <a:t>Define all possible actions within a lookup table</a:t>
            </a:r>
          </a:p>
          <a:p>
            <a:r>
              <a:rPr lang="en-US" sz="2800" dirty="0"/>
              <a:t>Take original image and grayscale it</a:t>
            </a:r>
          </a:p>
          <a:p>
            <a:r>
              <a:rPr lang="en-US" sz="2800" dirty="0"/>
              <a:t>Reduce the resolution to roughly ¼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971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23D8-67C6-4EDD-9D19-625EE3D1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1B1DAE-7152-46E8-9671-0E8CAFEDE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"/>
            <a:ext cx="7315200" cy="6827520"/>
          </a:xfrm>
        </p:spPr>
      </p:pic>
    </p:spTree>
    <p:extLst>
      <p:ext uri="{BB962C8B-B14F-4D97-AF65-F5344CB8AC3E}">
        <p14:creationId xmlns:p14="http://schemas.microsoft.com/office/powerpoint/2010/main" val="134428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BCAF-1A04-445C-BD41-7CA120FF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FECF8-9947-4F42-B01C-4BF3A85A0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1" y="0"/>
            <a:ext cx="7347858" cy="6858000"/>
          </a:xfrm>
        </p:spPr>
      </p:pic>
    </p:spTree>
    <p:extLst>
      <p:ext uri="{BB962C8B-B14F-4D97-AF65-F5344CB8AC3E}">
        <p14:creationId xmlns:p14="http://schemas.microsoft.com/office/powerpoint/2010/main" val="212183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30C6-8A30-470D-A60F-25E72EA4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1590F-CD64-42C2-9A8D-32C1C976C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5" y="-13931"/>
            <a:ext cx="7377709" cy="6885862"/>
          </a:xfrm>
        </p:spPr>
      </p:pic>
    </p:spTree>
    <p:extLst>
      <p:ext uri="{BB962C8B-B14F-4D97-AF65-F5344CB8AC3E}">
        <p14:creationId xmlns:p14="http://schemas.microsoft.com/office/powerpoint/2010/main" val="313921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F7BB-E654-4DEA-AC4F-3B9B4FE2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4CD05-B49B-4F46-B125-9B2769461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" y="0"/>
            <a:ext cx="7385538" cy="6858000"/>
          </a:xfrm>
        </p:spPr>
      </p:pic>
    </p:spTree>
    <p:extLst>
      <p:ext uri="{BB962C8B-B14F-4D97-AF65-F5344CB8AC3E}">
        <p14:creationId xmlns:p14="http://schemas.microsoft.com/office/powerpoint/2010/main" val="184504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8017-A9E7-4F16-A3D4-F3D1237A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Goals for the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C14E0-4E2D-4DD2-9B29-E270CEA6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Complete a single level from start to finish</a:t>
            </a:r>
          </a:p>
          <a:p>
            <a:r>
              <a:rPr lang="en-US" dirty="0"/>
              <a:t>Have the agent play two levels simultaneously</a:t>
            </a:r>
          </a:p>
          <a:p>
            <a:r>
              <a:rPr lang="en-US" dirty="0"/>
              <a:t>Complete multiple levels in a row</a:t>
            </a:r>
          </a:p>
          <a:p>
            <a:r>
              <a:rPr lang="en-US" dirty="0"/>
              <a:t>Defeat the most enemies</a:t>
            </a:r>
          </a:p>
          <a:p>
            <a:r>
              <a:rPr lang="en-US" dirty="0"/>
              <a:t>Collect the most coins</a:t>
            </a:r>
          </a:p>
          <a:p>
            <a:r>
              <a:rPr lang="en-US" dirty="0"/>
              <a:t>Obtain the most points</a:t>
            </a:r>
          </a:p>
          <a:p>
            <a:r>
              <a:rPr lang="en-US" dirty="0"/>
              <a:t>Find as many hidden paths as possible</a:t>
            </a:r>
          </a:p>
        </p:txBody>
      </p:sp>
    </p:spTree>
    <p:extLst>
      <p:ext uri="{BB962C8B-B14F-4D97-AF65-F5344CB8AC3E}">
        <p14:creationId xmlns:p14="http://schemas.microsoft.com/office/powerpoint/2010/main" val="391634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DC08-AB16-47A6-91CF-004DA621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7F3B-8BBB-4096-9E4C-F3190BC7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2720458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158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Office Theme</vt:lpstr>
      <vt:lpstr>Super Mario Bros AI</vt:lpstr>
      <vt:lpstr>What I intended to do</vt:lpstr>
      <vt:lpstr>Methods</vt:lpstr>
      <vt:lpstr>PowerPoint Presentation</vt:lpstr>
      <vt:lpstr>PowerPoint Presentation</vt:lpstr>
      <vt:lpstr>PowerPoint Presentation</vt:lpstr>
      <vt:lpstr>PowerPoint Presentation</vt:lpstr>
      <vt:lpstr>Goals for the Agent</vt:lpstr>
      <vt:lpstr>Results</vt:lpstr>
      <vt:lpstr>What I learned</vt:lpstr>
    </vt:vector>
  </TitlesOfParts>
  <Company>4Presentation.net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bros</dc:title>
  <dc:creator>4Presentation.net</dc:creator>
  <cp:lastModifiedBy>Kenny Haworth</cp:lastModifiedBy>
  <cp:revision>9</cp:revision>
  <dcterms:created xsi:type="dcterms:W3CDTF">2011-04-05T23:51:24Z</dcterms:created>
  <dcterms:modified xsi:type="dcterms:W3CDTF">2018-11-30T23:28:01Z</dcterms:modified>
</cp:coreProperties>
</file>