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6" r:id="rId11"/>
    <p:sldId id="607" r:id="rId12"/>
    <p:sldId id="608" r:id="rId13"/>
    <p:sldId id="609" r:id="rId14"/>
    <p:sldId id="610" r:id="rId15"/>
    <p:sldId id="612" r:id="rId16"/>
    <p:sldId id="614" r:id="rId17"/>
    <p:sldId id="615" r:id="rId18"/>
    <p:sldId id="415" r:id="rId19"/>
    <p:sldId id="622" r:id="rId20"/>
    <p:sldId id="623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580" r:id="rId47"/>
    <p:sldId id="32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End Section" id="{9B11EE03-77D3-41DE-B47A-64D254F3C916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1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58" y="65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26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64962-5E73-446A-A8BF-10D8ACFD889B}"/>
              </a:ext>
            </a:extLst>
          </p:cNvPr>
          <p:cNvGrpSpPr/>
          <p:nvPr/>
        </p:nvGrpSpPr>
        <p:grpSpPr>
          <a:xfrm>
            <a:off x="1600563" y="4914000"/>
            <a:ext cx="8425558" cy="652460"/>
            <a:chOff x="1676401" y="5409000"/>
            <a:chExt cx="8425558" cy="65246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583DD9-AC22-4383-8E09-5B413564C7A3}"/>
              </a:ext>
            </a:extLst>
          </p:cNvPr>
          <p:cNvGrpSpPr/>
          <p:nvPr/>
        </p:nvGrpSpPr>
        <p:grpSpPr>
          <a:xfrm>
            <a:off x="1600563" y="5904000"/>
            <a:ext cx="8425558" cy="652460"/>
            <a:chOff x="1676401" y="5409000"/>
            <a:chExt cx="8425558" cy="65246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41E526D-A1CE-4D07-8420-2AF9232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Стрелка надясно 4">
              <a:extLst>
                <a:ext uri="{FF2B5EF4-FFF2-40B4-BE49-F238E27FC236}">
                  <a16:creationId xmlns:a16="http://schemas.microsoft.com/office/drawing/2014/main" id="{69CBC601-04EC-49A7-9F4F-29462B238826}"/>
                </a:ext>
              </a:extLst>
            </p:cNvPr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3E94EC1-37C6-4773-B3DC-C34B49C1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8, 7, 6, 5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2, 1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03" y="401400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9663" y="1434020"/>
            <a:ext cx="8452671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3300235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(number &lt;= 101)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</TotalTime>
  <Words>2888</Words>
  <Application>Microsoft Office PowerPoint</Application>
  <PresentationFormat>Widescreen</PresentationFormat>
  <Paragraphs>608</Paragraphs>
  <Slides>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81</cp:revision>
  <dcterms:created xsi:type="dcterms:W3CDTF">2018-05-23T13:08:44Z</dcterms:created>
  <dcterms:modified xsi:type="dcterms:W3CDTF">2023-05-11T23:04:07Z</dcterms:modified>
  <cp:category>computer programming;programming;C#;програмиране;кодиране</cp:category>
</cp:coreProperties>
</file>