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9B966-110B-5201-4B47-B931C3672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840365-75F8-FFB6-8F60-5254FB536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F1B17A-9D27-3300-39C7-85D9B03A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8712-4635-4D2D-A356-F86A6B1ED197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BB3FF0-B911-5847-9313-10B84F662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B90BA9-9334-F075-3C5A-891EC4EE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7911-5176-48EB-9ED6-413914EB6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97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BEF38-8CEE-4887-39B0-CFBD7048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06C7DF-CF1D-B00A-1F10-0D26E692D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FC2EC3-DCBE-A9E7-013C-2D82BF52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8712-4635-4D2D-A356-F86A6B1ED197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8011F6-58E4-3DA0-A797-3F15BB326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3B59CA-66C5-2046-D34E-44240B867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7911-5176-48EB-9ED6-413914EB6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2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BD071F-FA24-539C-3302-969E55F5D4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C34C5E-DEAB-8ECA-0183-E95844D2F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B9001C-A579-EFB9-76CC-7D30B89F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8712-4635-4D2D-A356-F86A6B1ED197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F82F23-0F60-D803-D02F-9983E9C44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43A71D-4EB9-8475-216B-28EAD908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7911-5176-48EB-9ED6-413914EB6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02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EC639-7270-72F4-9A50-B6EEF8658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6B39F6-7512-5298-69C6-EBE896587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AB948E-B2DC-711E-6892-DBC906B77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8712-4635-4D2D-A356-F86A6B1ED197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39AD48-C0D7-7949-2059-ADA5495D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708861-42A1-6B67-5115-05581C63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7911-5176-48EB-9ED6-413914EB6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958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AB4B4-8548-0643-50E9-0C42A073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5AF3D5-D73C-2F52-3C80-85CEE8338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98B999-BFC3-FDF5-7A07-26CFDC82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8712-4635-4D2D-A356-F86A6B1ED197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94A134-05A9-4E09-4BFE-095992C3D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71C1AE-BD7D-EEC7-F22A-1BF9AA09B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7911-5176-48EB-9ED6-413914EB6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837C4-E79F-2DE2-AAD2-6E88FA703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8F034-F00F-5B30-A893-DFD0D5163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EE36E1-7426-0D13-9651-37D3F5CB4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1E9DF4-6021-7734-D4C4-3E36241A0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8712-4635-4D2D-A356-F86A6B1ED197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E667FD-BCD8-5718-61BD-F650481A8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F733A2-A95A-1E8B-6BC1-C24A8CA0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7911-5176-48EB-9ED6-413914EB6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88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8B729-A45C-F80A-92EA-9DC1917A9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509ADD-3D2D-19C4-6967-7FFBEDAC1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7C87EE-3E3B-A426-904E-25126B240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83E2B3-FB74-A13D-E5F8-DCDB34304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75A4D2-10DE-301F-D161-CCF161AB2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D9DDB8-3060-3E23-7130-AB48EA74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8712-4635-4D2D-A356-F86A6B1ED197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DBFA89-55BF-F992-75E2-923AC8829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F3AC04-A489-46C8-A832-26446F3F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7911-5176-48EB-9ED6-413914EB6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82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ADCA9-C2EA-149E-AC69-ACAA4B9E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6CFDF1-9C29-78A6-3EA2-0AC4401F5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8712-4635-4D2D-A356-F86A6B1ED197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B4391D-2FB9-FE49-4771-4411F5E39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55E214-287F-9671-A036-6C80B566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7911-5176-48EB-9ED6-413914EB6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63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B19D88-4E96-67BA-8784-C6C07609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8712-4635-4D2D-A356-F86A6B1ED197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1F34E7-2ABA-5EFB-C243-4E373883D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C0FC8D-DADD-2753-3B3F-72175AA44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7911-5176-48EB-9ED6-413914EB6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37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CBA6D-DF85-3AAC-E4FE-9C6E6BE3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1B5EF-FC09-86A0-06F5-52E810E3B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715C22-17D3-3631-7B5D-FBB111A9C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4042D9-41F3-6BFC-E99E-0169A0E60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8712-4635-4D2D-A356-F86A6B1ED197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DF8A26-F765-4A64-C02B-61573E0B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BF83B3-F75A-21BB-1DF0-300D62B8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7911-5176-48EB-9ED6-413914EB6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88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4E210-1565-7B20-0AFC-D7FD0AA6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56C8B7-EC7D-A119-1B39-6E955A6AE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65DD23-2171-B4FB-B687-5B549E03D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5CC24A-2B07-8EEF-E1A2-A92F166C0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8712-4635-4D2D-A356-F86A6B1ED197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B9B2E8-3A5E-29CB-CA8D-3F60DF3C7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D12061-89EA-D353-457D-43735273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7911-5176-48EB-9ED6-413914EB6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07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489DFB-F767-F8DC-3EF6-90FC62340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6CFE4E-80D2-A13B-A66E-D3C1D8A1C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100AAB-6369-5453-26F2-A8761BB0C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F8712-4635-4D2D-A356-F86A6B1ED197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18517D-A3C0-5C6D-68AF-EDF488AC9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1A7B13-E81D-424E-8386-7679EF348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97911-5176-48EB-9ED6-413914EB6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92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03E18-B4D9-38B9-D7F7-0230F0CCB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4B5874-95D4-9830-2287-A5D6FABFBF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58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E52B0-B9BA-F9E4-A5C1-FAE7B11E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本文组织架构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E05CF0-03FF-E8F2-6A2F-39CC28A13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691" y="133435"/>
            <a:ext cx="6422126" cy="659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2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E7E5E-7094-EF0F-DEF2-7F14C023D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FF355-A107-F472-4ABD-78CAC7467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本文研究内容框架</a:t>
            </a:r>
          </a:p>
        </p:txBody>
      </p:sp>
    </p:spTree>
    <p:extLst>
      <p:ext uri="{BB962C8B-B14F-4D97-AF65-F5344CB8AC3E}">
        <p14:creationId xmlns:p14="http://schemas.microsoft.com/office/powerpoint/2010/main" val="2904981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BC036-4645-F2C0-3087-7D6874BDB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第</a:t>
            </a:r>
            <a:r>
              <a:rPr lang="en-US" altLang="zh-CN" sz="3600" dirty="0"/>
              <a:t>3</a:t>
            </a:r>
            <a:r>
              <a:rPr lang="zh-CN" altLang="en-US" sz="3600" dirty="0"/>
              <a:t>章 基于</a:t>
            </a:r>
            <a:r>
              <a:rPr lang="en-US" altLang="zh-CN" sz="3600" dirty="0"/>
              <a:t>DTW</a:t>
            </a:r>
            <a:r>
              <a:rPr lang="zh-CN" altLang="en-US" sz="3600" dirty="0"/>
              <a:t>的轨迹跟随算法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3B647-9C5E-D14F-9A72-05EF288A9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897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4A91F-8148-1F38-E03B-EAEDCF0CF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8AC9F-6229-D345-6902-053A2971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第</a:t>
            </a:r>
            <a:r>
              <a:rPr lang="en-US" altLang="zh-CN" sz="3600" dirty="0"/>
              <a:t>4</a:t>
            </a:r>
            <a:r>
              <a:rPr lang="zh-CN" altLang="en-US" sz="3600" dirty="0"/>
              <a:t>章 基于交互特征的场景交互算法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C57589-8C3B-E19E-575F-A9D6A88B6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73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DB833-1CEE-D519-DE83-2073B7776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003A5-DB29-C532-57F7-FA46B7632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第</a:t>
            </a:r>
            <a:r>
              <a:rPr lang="en-US" altLang="zh-CN" sz="3600" dirty="0"/>
              <a:t>5</a:t>
            </a:r>
            <a:r>
              <a:rPr lang="zh-CN" altLang="en-US" sz="3600" dirty="0"/>
              <a:t>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6501E6-1349-B590-E615-2D6F87F1C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440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26</Words>
  <Application>Microsoft Office PowerPoint</Application>
  <PresentationFormat>宽屏</PresentationFormat>
  <Paragraphs>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本文组织架构</vt:lpstr>
      <vt:lpstr>本文研究内容框架</vt:lpstr>
      <vt:lpstr>第3章 基于DTW的轨迹跟随算法</vt:lpstr>
      <vt:lpstr>第4章 基于交互特征的场景交互算法</vt:lpstr>
      <vt:lpstr>第5章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辰 解</dc:creator>
  <cp:lastModifiedBy>辰 解</cp:lastModifiedBy>
  <cp:revision>2</cp:revision>
  <dcterms:created xsi:type="dcterms:W3CDTF">2025-01-11T05:44:36Z</dcterms:created>
  <dcterms:modified xsi:type="dcterms:W3CDTF">2025-01-11T12:01:11Z</dcterms:modified>
</cp:coreProperties>
</file>