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100" d="100"/>
          <a:sy n="100" d="100"/>
        </p:scale>
        <p:origin x="-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9B966-110B-5201-4B47-B931C3672F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E840365-75F8-FFB6-8F60-5254FB5363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8F1B17A-9D27-3300-39C7-85D9B03AA70C}"/>
              </a:ext>
            </a:extLst>
          </p:cNvPr>
          <p:cNvSpPr>
            <a:spLocks noGrp="1"/>
          </p:cNvSpPr>
          <p:nvPr>
            <p:ph type="dt" sz="half" idx="10"/>
          </p:nvPr>
        </p:nvSpPr>
        <p:spPr/>
        <p:txBody>
          <a:bodyPr/>
          <a:lstStyle/>
          <a:p>
            <a:fld id="{D4DF8712-4635-4D2D-A356-F86A6B1ED197}"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49BB3FF0-B911-5847-9313-10B84F662E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B90BA9-9334-F075-3C5A-891EC4EE6712}"/>
              </a:ext>
            </a:extLst>
          </p:cNvPr>
          <p:cNvSpPr>
            <a:spLocks noGrp="1"/>
          </p:cNvSpPr>
          <p:nvPr>
            <p:ph type="sldNum" sz="quarter" idx="12"/>
          </p:nvPr>
        </p:nvSpPr>
        <p:spPr/>
        <p:txBody>
          <a:bodyPr/>
          <a:lstStyle/>
          <a:p>
            <a:fld id="{1F197911-5176-48EB-9ED6-413914EB60E6}" type="slidenum">
              <a:rPr lang="zh-CN" altLang="en-US" smtClean="0"/>
              <a:t>‹#›</a:t>
            </a:fld>
            <a:endParaRPr lang="zh-CN" altLang="en-US"/>
          </a:p>
        </p:txBody>
      </p:sp>
    </p:spTree>
    <p:extLst>
      <p:ext uri="{BB962C8B-B14F-4D97-AF65-F5344CB8AC3E}">
        <p14:creationId xmlns:p14="http://schemas.microsoft.com/office/powerpoint/2010/main" val="1661979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6BEF38-8CEE-4887-39B0-CFBD7048973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906C7DF-CF1D-B00A-1F10-0D26E692D9C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FC2EC3-DCBE-A9E7-013C-2D82BF528BF8}"/>
              </a:ext>
            </a:extLst>
          </p:cNvPr>
          <p:cNvSpPr>
            <a:spLocks noGrp="1"/>
          </p:cNvSpPr>
          <p:nvPr>
            <p:ph type="dt" sz="half" idx="10"/>
          </p:nvPr>
        </p:nvSpPr>
        <p:spPr/>
        <p:txBody>
          <a:bodyPr/>
          <a:lstStyle/>
          <a:p>
            <a:fld id="{D4DF8712-4635-4D2D-A356-F86A6B1ED197}"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C78011F6-58E4-3DA0-A797-3F15BB3263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3B59CA-66C5-2046-D34E-44240B867BA1}"/>
              </a:ext>
            </a:extLst>
          </p:cNvPr>
          <p:cNvSpPr>
            <a:spLocks noGrp="1"/>
          </p:cNvSpPr>
          <p:nvPr>
            <p:ph type="sldNum" sz="quarter" idx="12"/>
          </p:nvPr>
        </p:nvSpPr>
        <p:spPr/>
        <p:txBody>
          <a:bodyPr/>
          <a:lstStyle/>
          <a:p>
            <a:fld id="{1F197911-5176-48EB-9ED6-413914EB60E6}" type="slidenum">
              <a:rPr lang="zh-CN" altLang="en-US" smtClean="0"/>
              <a:t>‹#›</a:t>
            </a:fld>
            <a:endParaRPr lang="zh-CN" altLang="en-US"/>
          </a:p>
        </p:txBody>
      </p:sp>
    </p:spTree>
    <p:extLst>
      <p:ext uri="{BB962C8B-B14F-4D97-AF65-F5344CB8AC3E}">
        <p14:creationId xmlns:p14="http://schemas.microsoft.com/office/powerpoint/2010/main" val="4214224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2BD071F-FA24-539C-3302-969E55F5D41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DC34C5E-DEAB-8ECA-0183-E95844D2F03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B9001C-A579-EFB9-76CC-7D30B89F1EAD}"/>
              </a:ext>
            </a:extLst>
          </p:cNvPr>
          <p:cNvSpPr>
            <a:spLocks noGrp="1"/>
          </p:cNvSpPr>
          <p:nvPr>
            <p:ph type="dt" sz="half" idx="10"/>
          </p:nvPr>
        </p:nvSpPr>
        <p:spPr/>
        <p:txBody>
          <a:bodyPr/>
          <a:lstStyle/>
          <a:p>
            <a:fld id="{D4DF8712-4635-4D2D-A356-F86A6B1ED197}"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A2F82F23-0F60-D803-D02F-9983E9C44C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43A71D-4EB9-8475-216B-28EAD908E3CD}"/>
              </a:ext>
            </a:extLst>
          </p:cNvPr>
          <p:cNvSpPr>
            <a:spLocks noGrp="1"/>
          </p:cNvSpPr>
          <p:nvPr>
            <p:ph type="sldNum" sz="quarter" idx="12"/>
          </p:nvPr>
        </p:nvSpPr>
        <p:spPr/>
        <p:txBody>
          <a:bodyPr/>
          <a:lstStyle/>
          <a:p>
            <a:fld id="{1F197911-5176-48EB-9ED6-413914EB60E6}" type="slidenum">
              <a:rPr lang="zh-CN" altLang="en-US" smtClean="0"/>
              <a:t>‹#›</a:t>
            </a:fld>
            <a:endParaRPr lang="zh-CN" altLang="en-US"/>
          </a:p>
        </p:txBody>
      </p:sp>
    </p:spTree>
    <p:extLst>
      <p:ext uri="{BB962C8B-B14F-4D97-AF65-F5344CB8AC3E}">
        <p14:creationId xmlns:p14="http://schemas.microsoft.com/office/powerpoint/2010/main" val="810024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EC639-7270-72F4-9A50-B6EEF86583F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96B39F6-7512-5298-69C6-EBE896587D7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AB948E-B2DC-711E-6892-DBC906B7751F}"/>
              </a:ext>
            </a:extLst>
          </p:cNvPr>
          <p:cNvSpPr>
            <a:spLocks noGrp="1"/>
          </p:cNvSpPr>
          <p:nvPr>
            <p:ph type="dt" sz="half" idx="10"/>
          </p:nvPr>
        </p:nvSpPr>
        <p:spPr/>
        <p:txBody>
          <a:bodyPr/>
          <a:lstStyle/>
          <a:p>
            <a:fld id="{D4DF8712-4635-4D2D-A356-F86A6B1ED197}"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AB39AD48-C0D7-7949-2059-ADA5495D84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708861-42A1-6B67-5115-05581C63BF2D}"/>
              </a:ext>
            </a:extLst>
          </p:cNvPr>
          <p:cNvSpPr>
            <a:spLocks noGrp="1"/>
          </p:cNvSpPr>
          <p:nvPr>
            <p:ph type="sldNum" sz="quarter" idx="12"/>
          </p:nvPr>
        </p:nvSpPr>
        <p:spPr/>
        <p:txBody>
          <a:bodyPr/>
          <a:lstStyle/>
          <a:p>
            <a:fld id="{1F197911-5176-48EB-9ED6-413914EB60E6}" type="slidenum">
              <a:rPr lang="zh-CN" altLang="en-US" smtClean="0"/>
              <a:t>‹#›</a:t>
            </a:fld>
            <a:endParaRPr lang="zh-CN" altLang="en-US"/>
          </a:p>
        </p:txBody>
      </p:sp>
    </p:spTree>
    <p:extLst>
      <p:ext uri="{BB962C8B-B14F-4D97-AF65-F5344CB8AC3E}">
        <p14:creationId xmlns:p14="http://schemas.microsoft.com/office/powerpoint/2010/main" val="3953958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DAB4B4-8548-0643-50E9-0C42A07386E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B5AF3D5-D73C-2F52-3C80-85CEE83388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598B999-BFC3-FDF5-7A07-26CFDC82D384}"/>
              </a:ext>
            </a:extLst>
          </p:cNvPr>
          <p:cNvSpPr>
            <a:spLocks noGrp="1"/>
          </p:cNvSpPr>
          <p:nvPr>
            <p:ph type="dt" sz="half" idx="10"/>
          </p:nvPr>
        </p:nvSpPr>
        <p:spPr/>
        <p:txBody>
          <a:bodyPr/>
          <a:lstStyle/>
          <a:p>
            <a:fld id="{D4DF8712-4635-4D2D-A356-F86A6B1ED197}"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C994A134-05A9-4E09-4BFE-095992C3D1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71C1AE-BD7D-EEC7-F22A-1BF9AA09B65D}"/>
              </a:ext>
            </a:extLst>
          </p:cNvPr>
          <p:cNvSpPr>
            <a:spLocks noGrp="1"/>
          </p:cNvSpPr>
          <p:nvPr>
            <p:ph type="sldNum" sz="quarter" idx="12"/>
          </p:nvPr>
        </p:nvSpPr>
        <p:spPr/>
        <p:txBody>
          <a:bodyPr/>
          <a:lstStyle/>
          <a:p>
            <a:fld id="{1F197911-5176-48EB-9ED6-413914EB60E6}" type="slidenum">
              <a:rPr lang="zh-CN" altLang="en-US" smtClean="0"/>
              <a:t>‹#›</a:t>
            </a:fld>
            <a:endParaRPr lang="zh-CN" altLang="en-US"/>
          </a:p>
        </p:txBody>
      </p:sp>
    </p:spTree>
    <p:extLst>
      <p:ext uri="{BB962C8B-B14F-4D97-AF65-F5344CB8AC3E}">
        <p14:creationId xmlns:p14="http://schemas.microsoft.com/office/powerpoint/2010/main" val="2221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9837C4-E79F-2DE2-AAD2-6E88FA7035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E8F034-F00F-5B30-A893-DFD0D5163B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4EE36E1-7426-0D13-9651-37D3F5CB412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61E9DF4-6021-7734-D4C4-3E36241A0DB9}"/>
              </a:ext>
            </a:extLst>
          </p:cNvPr>
          <p:cNvSpPr>
            <a:spLocks noGrp="1"/>
          </p:cNvSpPr>
          <p:nvPr>
            <p:ph type="dt" sz="half" idx="10"/>
          </p:nvPr>
        </p:nvSpPr>
        <p:spPr/>
        <p:txBody>
          <a:bodyPr/>
          <a:lstStyle/>
          <a:p>
            <a:fld id="{D4DF8712-4635-4D2D-A356-F86A6B1ED197}" type="datetimeFigureOut">
              <a:rPr lang="zh-CN" altLang="en-US" smtClean="0"/>
              <a:t>2025/1/11</a:t>
            </a:fld>
            <a:endParaRPr lang="zh-CN" altLang="en-US"/>
          </a:p>
        </p:txBody>
      </p:sp>
      <p:sp>
        <p:nvSpPr>
          <p:cNvPr id="6" name="页脚占位符 5">
            <a:extLst>
              <a:ext uri="{FF2B5EF4-FFF2-40B4-BE49-F238E27FC236}">
                <a16:creationId xmlns:a16="http://schemas.microsoft.com/office/drawing/2014/main" id="{90E667FD-BCD8-5718-61BD-F650481A8A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F733A2-A95A-1E8B-6BC1-C24A8CA0906D}"/>
              </a:ext>
            </a:extLst>
          </p:cNvPr>
          <p:cNvSpPr>
            <a:spLocks noGrp="1"/>
          </p:cNvSpPr>
          <p:nvPr>
            <p:ph type="sldNum" sz="quarter" idx="12"/>
          </p:nvPr>
        </p:nvSpPr>
        <p:spPr/>
        <p:txBody>
          <a:bodyPr/>
          <a:lstStyle/>
          <a:p>
            <a:fld id="{1F197911-5176-48EB-9ED6-413914EB60E6}" type="slidenum">
              <a:rPr lang="zh-CN" altLang="en-US" smtClean="0"/>
              <a:t>‹#›</a:t>
            </a:fld>
            <a:endParaRPr lang="zh-CN" altLang="en-US"/>
          </a:p>
        </p:txBody>
      </p:sp>
    </p:spTree>
    <p:extLst>
      <p:ext uri="{BB962C8B-B14F-4D97-AF65-F5344CB8AC3E}">
        <p14:creationId xmlns:p14="http://schemas.microsoft.com/office/powerpoint/2010/main" val="172988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8B729-A45C-F80A-92EA-9DC1917A9DA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1509ADD-3D2D-19C4-6967-7FFBEDAC16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47C87EE-3E3B-A426-904E-25126B2400D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983E2B3-FB74-A13D-E5F8-DCDB343049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775A4D2-10DE-301F-D161-CCF161AB20A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3D9DDB8-3060-3E23-7130-AB48EA74F4DC}"/>
              </a:ext>
            </a:extLst>
          </p:cNvPr>
          <p:cNvSpPr>
            <a:spLocks noGrp="1"/>
          </p:cNvSpPr>
          <p:nvPr>
            <p:ph type="dt" sz="half" idx="10"/>
          </p:nvPr>
        </p:nvSpPr>
        <p:spPr/>
        <p:txBody>
          <a:bodyPr/>
          <a:lstStyle/>
          <a:p>
            <a:fld id="{D4DF8712-4635-4D2D-A356-F86A6B1ED197}" type="datetimeFigureOut">
              <a:rPr lang="zh-CN" altLang="en-US" smtClean="0"/>
              <a:t>2025/1/11</a:t>
            </a:fld>
            <a:endParaRPr lang="zh-CN" altLang="en-US"/>
          </a:p>
        </p:txBody>
      </p:sp>
      <p:sp>
        <p:nvSpPr>
          <p:cNvPr id="8" name="页脚占位符 7">
            <a:extLst>
              <a:ext uri="{FF2B5EF4-FFF2-40B4-BE49-F238E27FC236}">
                <a16:creationId xmlns:a16="http://schemas.microsoft.com/office/drawing/2014/main" id="{56DBFA89-55BF-F992-75E2-923AC88293A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CF3AC04-A489-46C8-A832-26446F3F7833}"/>
              </a:ext>
            </a:extLst>
          </p:cNvPr>
          <p:cNvSpPr>
            <a:spLocks noGrp="1"/>
          </p:cNvSpPr>
          <p:nvPr>
            <p:ph type="sldNum" sz="quarter" idx="12"/>
          </p:nvPr>
        </p:nvSpPr>
        <p:spPr/>
        <p:txBody>
          <a:bodyPr/>
          <a:lstStyle/>
          <a:p>
            <a:fld id="{1F197911-5176-48EB-9ED6-413914EB60E6}" type="slidenum">
              <a:rPr lang="zh-CN" altLang="en-US" smtClean="0"/>
              <a:t>‹#›</a:t>
            </a:fld>
            <a:endParaRPr lang="zh-CN" altLang="en-US"/>
          </a:p>
        </p:txBody>
      </p:sp>
    </p:spTree>
    <p:extLst>
      <p:ext uri="{BB962C8B-B14F-4D97-AF65-F5344CB8AC3E}">
        <p14:creationId xmlns:p14="http://schemas.microsoft.com/office/powerpoint/2010/main" val="126582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ADCA9-C2EA-149E-AC69-ACAA4B9E91E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76CFDF1-9C29-78A6-3EA2-0AC4401F5413}"/>
              </a:ext>
            </a:extLst>
          </p:cNvPr>
          <p:cNvSpPr>
            <a:spLocks noGrp="1"/>
          </p:cNvSpPr>
          <p:nvPr>
            <p:ph type="dt" sz="half" idx="10"/>
          </p:nvPr>
        </p:nvSpPr>
        <p:spPr/>
        <p:txBody>
          <a:bodyPr/>
          <a:lstStyle/>
          <a:p>
            <a:fld id="{D4DF8712-4635-4D2D-A356-F86A6B1ED197}" type="datetimeFigureOut">
              <a:rPr lang="zh-CN" altLang="en-US" smtClean="0"/>
              <a:t>2025/1/11</a:t>
            </a:fld>
            <a:endParaRPr lang="zh-CN" altLang="en-US"/>
          </a:p>
        </p:txBody>
      </p:sp>
      <p:sp>
        <p:nvSpPr>
          <p:cNvPr id="4" name="页脚占位符 3">
            <a:extLst>
              <a:ext uri="{FF2B5EF4-FFF2-40B4-BE49-F238E27FC236}">
                <a16:creationId xmlns:a16="http://schemas.microsoft.com/office/drawing/2014/main" id="{96B4391D-2FB9-FE49-4771-4411F5E39BC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055E214-287F-9671-A036-6C80B566158B}"/>
              </a:ext>
            </a:extLst>
          </p:cNvPr>
          <p:cNvSpPr>
            <a:spLocks noGrp="1"/>
          </p:cNvSpPr>
          <p:nvPr>
            <p:ph type="sldNum" sz="quarter" idx="12"/>
          </p:nvPr>
        </p:nvSpPr>
        <p:spPr/>
        <p:txBody>
          <a:bodyPr/>
          <a:lstStyle/>
          <a:p>
            <a:fld id="{1F197911-5176-48EB-9ED6-413914EB60E6}" type="slidenum">
              <a:rPr lang="zh-CN" altLang="en-US" smtClean="0"/>
              <a:t>‹#›</a:t>
            </a:fld>
            <a:endParaRPr lang="zh-CN" altLang="en-US"/>
          </a:p>
        </p:txBody>
      </p:sp>
    </p:spTree>
    <p:extLst>
      <p:ext uri="{BB962C8B-B14F-4D97-AF65-F5344CB8AC3E}">
        <p14:creationId xmlns:p14="http://schemas.microsoft.com/office/powerpoint/2010/main" val="403963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B19D88-4E96-67BA-8784-C6C07609A2EB}"/>
              </a:ext>
            </a:extLst>
          </p:cNvPr>
          <p:cNvSpPr>
            <a:spLocks noGrp="1"/>
          </p:cNvSpPr>
          <p:nvPr>
            <p:ph type="dt" sz="half" idx="10"/>
          </p:nvPr>
        </p:nvSpPr>
        <p:spPr/>
        <p:txBody>
          <a:bodyPr/>
          <a:lstStyle/>
          <a:p>
            <a:fld id="{D4DF8712-4635-4D2D-A356-F86A6B1ED197}" type="datetimeFigureOut">
              <a:rPr lang="zh-CN" altLang="en-US" smtClean="0"/>
              <a:t>2025/1/11</a:t>
            </a:fld>
            <a:endParaRPr lang="zh-CN" altLang="en-US"/>
          </a:p>
        </p:txBody>
      </p:sp>
      <p:sp>
        <p:nvSpPr>
          <p:cNvPr id="3" name="页脚占位符 2">
            <a:extLst>
              <a:ext uri="{FF2B5EF4-FFF2-40B4-BE49-F238E27FC236}">
                <a16:creationId xmlns:a16="http://schemas.microsoft.com/office/drawing/2014/main" id="{AB1F34E7-2ABA-5EFB-C243-4E373883DF7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3C0FC8D-DADD-2753-3B3F-72175AA44F7A}"/>
              </a:ext>
            </a:extLst>
          </p:cNvPr>
          <p:cNvSpPr>
            <a:spLocks noGrp="1"/>
          </p:cNvSpPr>
          <p:nvPr>
            <p:ph type="sldNum" sz="quarter" idx="12"/>
          </p:nvPr>
        </p:nvSpPr>
        <p:spPr/>
        <p:txBody>
          <a:bodyPr/>
          <a:lstStyle/>
          <a:p>
            <a:fld id="{1F197911-5176-48EB-9ED6-413914EB60E6}" type="slidenum">
              <a:rPr lang="zh-CN" altLang="en-US" smtClean="0"/>
              <a:t>‹#›</a:t>
            </a:fld>
            <a:endParaRPr lang="zh-CN" altLang="en-US"/>
          </a:p>
        </p:txBody>
      </p:sp>
    </p:spTree>
    <p:extLst>
      <p:ext uri="{BB962C8B-B14F-4D97-AF65-F5344CB8AC3E}">
        <p14:creationId xmlns:p14="http://schemas.microsoft.com/office/powerpoint/2010/main" val="4158375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4CBA6D-DF85-3AAC-E4FE-9C6E6BE342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B11B5EF-FC09-86A0-06F5-52E810E3B2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8715C22-17D3-3631-7B5D-FBB111A9CE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F4042D9-41F3-6BFC-E99E-0169A0E60640}"/>
              </a:ext>
            </a:extLst>
          </p:cNvPr>
          <p:cNvSpPr>
            <a:spLocks noGrp="1"/>
          </p:cNvSpPr>
          <p:nvPr>
            <p:ph type="dt" sz="half" idx="10"/>
          </p:nvPr>
        </p:nvSpPr>
        <p:spPr/>
        <p:txBody>
          <a:bodyPr/>
          <a:lstStyle/>
          <a:p>
            <a:fld id="{D4DF8712-4635-4D2D-A356-F86A6B1ED197}" type="datetimeFigureOut">
              <a:rPr lang="zh-CN" altLang="en-US" smtClean="0"/>
              <a:t>2025/1/11</a:t>
            </a:fld>
            <a:endParaRPr lang="zh-CN" altLang="en-US"/>
          </a:p>
        </p:txBody>
      </p:sp>
      <p:sp>
        <p:nvSpPr>
          <p:cNvPr id="6" name="页脚占位符 5">
            <a:extLst>
              <a:ext uri="{FF2B5EF4-FFF2-40B4-BE49-F238E27FC236}">
                <a16:creationId xmlns:a16="http://schemas.microsoft.com/office/drawing/2014/main" id="{01DF8A26-F765-4A64-C02B-61573E0B36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BF83B3-F75A-21BB-1DF0-300D62B8E5AE}"/>
              </a:ext>
            </a:extLst>
          </p:cNvPr>
          <p:cNvSpPr>
            <a:spLocks noGrp="1"/>
          </p:cNvSpPr>
          <p:nvPr>
            <p:ph type="sldNum" sz="quarter" idx="12"/>
          </p:nvPr>
        </p:nvSpPr>
        <p:spPr/>
        <p:txBody>
          <a:bodyPr/>
          <a:lstStyle/>
          <a:p>
            <a:fld id="{1F197911-5176-48EB-9ED6-413914EB60E6}" type="slidenum">
              <a:rPr lang="zh-CN" altLang="en-US" smtClean="0"/>
              <a:t>‹#›</a:t>
            </a:fld>
            <a:endParaRPr lang="zh-CN" altLang="en-US"/>
          </a:p>
        </p:txBody>
      </p:sp>
    </p:spTree>
    <p:extLst>
      <p:ext uri="{BB962C8B-B14F-4D97-AF65-F5344CB8AC3E}">
        <p14:creationId xmlns:p14="http://schemas.microsoft.com/office/powerpoint/2010/main" val="951886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14E210-1565-7B20-0AFC-D7FD0AA69D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456C8B7-EC7D-A119-1B39-6E955A6AE5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E65DD23-2171-B4FB-B687-5B549E03D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5CC24A-2B07-8EEF-E1A2-A92F166C0D91}"/>
              </a:ext>
            </a:extLst>
          </p:cNvPr>
          <p:cNvSpPr>
            <a:spLocks noGrp="1"/>
          </p:cNvSpPr>
          <p:nvPr>
            <p:ph type="dt" sz="half" idx="10"/>
          </p:nvPr>
        </p:nvSpPr>
        <p:spPr/>
        <p:txBody>
          <a:bodyPr/>
          <a:lstStyle/>
          <a:p>
            <a:fld id="{D4DF8712-4635-4D2D-A356-F86A6B1ED197}" type="datetimeFigureOut">
              <a:rPr lang="zh-CN" altLang="en-US" smtClean="0"/>
              <a:t>2025/1/11</a:t>
            </a:fld>
            <a:endParaRPr lang="zh-CN" altLang="en-US"/>
          </a:p>
        </p:txBody>
      </p:sp>
      <p:sp>
        <p:nvSpPr>
          <p:cNvPr id="6" name="页脚占位符 5">
            <a:extLst>
              <a:ext uri="{FF2B5EF4-FFF2-40B4-BE49-F238E27FC236}">
                <a16:creationId xmlns:a16="http://schemas.microsoft.com/office/drawing/2014/main" id="{18B9B2E8-3A5E-29CB-CA8D-3F60DF3C79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D12061-89EA-D353-457D-43735273A698}"/>
              </a:ext>
            </a:extLst>
          </p:cNvPr>
          <p:cNvSpPr>
            <a:spLocks noGrp="1"/>
          </p:cNvSpPr>
          <p:nvPr>
            <p:ph type="sldNum" sz="quarter" idx="12"/>
          </p:nvPr>
        </p:nvSpPr>
        <p:spPr/>
        <p:txBody>
          <a:bodyPr/>
          <a:lstStyle/>
          <a:p>
            <a:fld id="{1F197911-5176-48EB-9ED6-413914EB60E6}" type="slidenum">
              <a:rPr lang="zh-CN" altLang="en-US" smtClean="0"/>
              <a:t>‹#›</a:t>
            </a:fld>
            <a:endParaRPr lang="zh-CN" altLang="en-US"/>
          </a:p>
        </p:txBody>
      </p:sp>
    </p:spTree>
    <p:extLst>
      <p:ext uri="{BB962C8B-B14F-4D97-AF65-F5344CB8AC3E}">
        <p14:creationId xmlns:p14="http://schemas.microsoft.com/office/powerpoint/2010/main" val="2956072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7489DFB-F767-F8DC-3EF6-90FC623400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66CFE4E-80D2-A13B-A66E-D3C1D8A1C2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100AAB-6369-5453-26F2-A8761BB0C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DF8712-4635-4D2D-A356-F86A6B1ED197}"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6518517D-A3C0-5C6D-68AF-EDF488AC9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C1A7B13-E81D-424E-8386-7679EF3488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197911-5176-48EB-9ED6-413914EB60E6}" type="slidenum">
              <a:rPr lang="zh-CN" altLang="en-US" smtClean="0"/>
              <a:t>‹#›</a:t>
            </a:fld>
            <a:endParaRPr lang="zh-CN" altLang="en-US"/>
          </a:p>
        </p:txBody>
      </p:sp>
    </p:spTree>
    <p:extLst>
      <p:ext uri="{BB962C8B-B14F-4D97-AF65-F5344CB8AC3E}">
        <p14:creationId xmlns:p14="http://schemas.microsoft.com/office/powerpoint/2010/main" val="1677927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03E18-B4D9-38B9-D7F7-0230F0CCBE01}"/>
              </a:ext>
            </a:extLst>
          </p:cNvPr>
          <p:cNvSpPr>
            <a:spLocks noGrp="1"/>
          </p:cNvSpPr>
          <p:nvPr>
            <p:ph type="ctrTitle"/>
          </p:nvPr>
        </p:nvSpPr>
        <p:spPr/>
        <p:txBody>
          <a:bodyPr/>
          <a:lstStyle/>
          <a:p>
            <a:endParaRPr lang="zh-CN" altLang="en-US" dirty="0"/>
          </a:p>
        </p:txBody>
      </p:sp>
      <p:sp>
        <p:nvSpPr>
          <p:cNvPr id="3" name="副标题 2">
            <a:extLst>
              <a:ext uri="{FF2B5EF4-FFF2-40B4-BE49-F238E27FC236}">
                <a16:creationId xmlns:a16="http://schemas.microsoft.com/office/drawing/2014/main" id="{724B5874-95D4-9830-2287-A5D6FABFBF5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12058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E52B0-B9BA-F9E4-A5C1-FAE7B11E3C6A}"/>
              </a:ext>
            </a:extLst>
          </p:cNvPr>
          <p:cNvSpPr>
            <a:spLocks noGrp="1"/>
          </p:cNvSpPr>
          <p:nvPr>
            <p:ph type="title"/>
          </p:nvPr>
        </p:nvSpPr>
        <p:spPr/>
        <p:txBody>
          <a:bodyPr>
            <a:normAutofit/>
          </a:bodyPr>
          <a:lstStyle/>
          <a:p>
            <a:r>
              <a:rPr lang="zh-CN" altLang="en-US" sz="3600" dirty="0"/>
              <a:t>本文组织架构</a:t>
            </a:r>
          </a:p>
        </p:txBody>
      </p:sp>
      <p:pic>
        <p:nvPicPr>
          <p:cNvPr id="6" name="图片 5">
            <a:extLst>
              <a:ext uri="{FF2B5EF4-FFF2-40B4-BE49-F238E27FC236}">
                <a16:creationId xmlns:a16="http://schemas.microsoft.com/office/drawing/2014/main" id="{C4E05CF0-03FF-E8F2-6A2F-39CC28A1337D}"/>
              </a:ext>
            </a:extLst>
          </p:cNvPr>
          <p:cNvPicPr>
            <a:picLocks noChangeAspect="1"/>
          </p:cNvPicPr>
          <p:nvPr/>
        </p:nvPicPr>
        <p:blipFill>
          <a:blip r:embed="rId2"/>
          <a:stretch>
            <a:fillRect/>
          </a:stretch>
        </p:blipFill>
        <p:spPr>
          <a:xfrm>
            <a:off x="5359691" y="133435"/>
            <a:ext cx="6422126" cy="6591129"/>
          </a:xfrm>
          <a:prstGeom prst="rect">
            <a:avLst/>
          </a:prstGeom>
        </p:spPr>
      </p:pic>
    </p:spTree>
    <p:extLst>
      <p:ext uri="{BB962C8B-B14F-4D97-AF65-F5344CB8AC3E}">
        <p14:creationId xmlns:p14="http://schemas.microsoft.com/office/powerpoint/2010/main" val="1649128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E7E5E-7094-EF0F-DEF2-7F14C023DDC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8FFF355-A107-F472-4ABD-78CAC7467EC6}"/>
              </a:ext>
            </a:extLst>
          </p:cNvPr>
          <p:cNvSpPr>
            <a:spLocks noGrp="1"/>
          </p:cNvSpPr>
          <p:nvPr>
            <p:ph type="title"/>
          </p:nvPr>
        </p:nvSpPr>
        <p:spPr/>
        <p:txBody>
          <a:bodyPr>
            <a:normAutofit/>
          </a:bodyPr>
          <a:lstStyle/>
          <a:p>
            <a:r>
              <a:rPr lang="zh-CN" altLang="en-US" sz="3600" dirty="0"/>
              <a:t>本文研究内容框架</a:t>
            </a:r>
          </a:p>
        </p:txBody>
      </p:sp>
      <p:sp>
        <p:nvSpPr>
          <p:cNvPr id="3" name="矩形 2">
            <a:extLst>
              <a:ext uri="{FF2B5EF4-FFF2-40B4-BE49-F238E27FC236}">
                <a16:creationId xmlns:a16="http://schemas.microsoft.com/office/drawing/2014/main" id="{3AF4C28D-1A25-0A46-D5B7-73DB7F34D1ED}"/>
              </a:ext>
            </a:extLst>
          </p:cNvPr>
          <p:cNvSpPr/>
          <p:nvPr/>
        </p:nvSpPr>
        <p:spPr>
          <a:xfrm>
            <a:off x="350196" y="1690688"/>
            <a:ext cx="1459149" cy="36184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研究课题</a:t>
            </a:r>
          </a:p>
        </p:txBody>
      </p:sp>
      <p:sp>
        <p:nvSpPr>
          <p:cNvPr id="4" name="矩形 3">
            <a:extLst>
              <a:ext uri="{FF2B5EF4-FFF2-40B4-BE49-F238E27FC236}">
                <a16:creationId xmlns:a16="http://schemas.microsoft.com/office/drawing/2014/main" id="{EA8878B7-8530-19CE-B293-80CABBEE1476}"/>
              </a:ext>
            </a:extLst>
          </p:cNvPr>
          <p:cNvSpPr/>
          <p:nvPr/>
        </p:nvSpPr>
        <p:spPr>
          <a:xfrm>
            <a:off x="350195" y="2620053"/>
            <a:ext cx="1459149" cy="36184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关键问题</a:t>
            </a:r>
          </a:p>
        </p:txBody>
      </p:sp>
      <p:sp>
        <p:nvSpPr>
          <p:cNvPr id="5" name="矩形 4">
            <a:extLst>
              <a:ext uri="{FF2B5EF4-FFF2-40B4-BE49-F238E27FC236}">
                <a16:creationId xmlns:a16="http://schemas.microsoft.com/office/drawing/2014/main" id="{0B7428C6-9974-8707-189E-B2E6DE7B06CD}"/>
              </a:ext>
            </a:extLst>
          </p:cNvPr>
          <p:cNvSpPr/>
          <p:nvPr/>
        </p:nvSpPr>
        <p:spPr>
          <a:xfrm>
            <a:off x="350195" y="3514252"/>
            <a:ext cx="1459149" cy="36184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研究内容</a:t>
            </a:r>
          </a:p>
        </p:txBody>
      </p:sp>
      <p:sp>
        <p:nvSpPr>
          <p:cNvPr id="6" name="矩形 5">
            <a:extLst>
              <a:ext uri="{FF2B5EF4-FFF2-40B4-BE49-F238E27FC236}">
                <a16:creationId xmlns:a16="http://schemas.microsoft.com/office/drawing/2014/main" id="{E3C03ECB-10FE-7A36-BEA9-89C96BF22018}"/>
              </a:ext>
            </a:extLst>
          </p:cNvPr>
          <p:cNvSpPr/>
          <p:nvPr/>
        </p:nvSpPr>
        <p:spPr>
          <a:xfrm>
            <a:off x="350194" y="4770299"/>
            <a:ext cx="1459149" cy="36184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研究贡献点</a:t>
            </a:r>
          </a:p>
        </p:txBody>
      </p:sp>
      <p:sp>
        <p:nvSpPr>
          <p:cNvPr id="7" name="矩形 6">
            <a:extLst>
              <a:ext uri="{FF2B5EF4-FFF2-40B4-BE49-F238E27FC236}">
                <a16:creationId xmlns:a16="http://schemas.microsoft.com/office/drawing/2014/main" id="{149E09B6-1EE1-C692-DC07-FB74AFE0A6FB}"/>
              </a:ext>
            </a:extLst>
          </p:cNvPr>
          <p:cNvSpPr/>
          <p:nvPr/>
        </p:nvSpPr>
        <p:spPr>
          <a:xfrm>
            <a:off x="350193" y="6232015"/>
            <a:ext cx="1459149" cy="36184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算法应用</a:t>
            </a:r>
          </a:p>
        </p:txBody>
      </p:sp>
      <p:sp>
        <p:nvSpPr>
          <p:cNvPr id="8" name="矩形: 圆角 7">
            <a:extLst>
              <a:ext uri="{FF2B5EF4-FFF2-40B4-BE49-F238E27FC236}">
                <a16:creationId xmlns:a16="http://schemas.microsoft.com/office/drawing/2014/main" id="{54C2FF38-66AC-3A0F-CB90-3909052A59A3}"/>
              </a:ext>
            </a:extLst>
          </p:cNvPr>
          <p:cNvSpPr/>
          <p:nvPr/>
        </p:nvSpPr>
        <p:spPr>
          <a:xfrm>
            <a:off x="2198451" y="1690688"/>
            <a:ext cx="9824937" cy="361848"/>
          </a:xfrm>
          <a:prstGeom prst="roundRect">
            <a:avLst/>
          </a:prstGeom>
          <a:solidFill>
            <a:schemeClr val="accent1">
              <a:lumMod val="40000"/>
              <a:lumOff val="6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基于运动匹配的实时角色交互动画生成</a:t>
            </a:r>
          </a:p>
        </p:txBody>
      </p:sp>
      <p:sp>
        <p:nvSpPr>
          <p:cNvPr id="9" name="矩形: 圆角 8">
            <a:extLst>
              <a:ext uri="{FF2B5EF4-FFF2-40B4-BE49-F238E27FC236}">
                <a16:creationId xmlns:a16="http://schemas.microsoft.com/office/drawing/2014/main" id="{1C27C0B5-78E4-7CAE-E48A-082632608357}"/>
              </a:ext>
            </a:extLst>
          </p:cNvPr>
          <p:cNvSpPr/>
          <p:nvPr/>
        </p:nvSpPr>
        <p:spPr>
          <a:xfrm>
            <a:off x="2198451" y="2314594"/>
            <a:ext cx="3180945" cy="701657"/>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运动匹配不能很好的处理</a:t>
            </a:r>
            <a:r>
              <a:rPr lang="zh-CN" altLang="en-US" sz="1400" b="1" dirty="0">
                <a:solidFill>
                  <a:srgbClr val="FF0000"/>
                </a:solidFill>
              </a:rPr>
              <a:t>长距离轨迹跟随</a:t>
            </a:r>
            <a:r>
              <a:rPr lang="zh-CN" altLang="en-US" sz="1400" dirty="0">
                <a:solidFill>
                  <a:schemeClr val="tx1"/>
                </a:solidFill>
              </a:rPr>
              <a:t>，匹配效果差，实时效率低</a:t>
            </a:r>
          </a:p>
        </p:txBody>
      </p:sp>
      <p:sp>
        <p:nvSpPr>
          <p:cNvPr id="10" name="矩形: 圆角 9">
            <a:extLst>
              <a:ext uri="{FF2B5EF4-FFF2-40B4-BE49-F238E27FC236}">
                <a16:creationId xmlns:a16="http://schemas.microsoft.com/office/drawing/2014/main" id="{E88C04C6-C710-FC3D-C0CD-74DDC62FB2FA}"/>
              </a:ext>
            </a:extLst>
          </p:cNvPr>
          <p:cNvSpPr/>
          <p:nvPr/>
        </p:nvSpPr>
        <p:spPr>
          <a:xfrm>
            <a:off x="5520447" y="2314594"/>
            <a:ext cx="3180945" cy="701657"/>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角色与场景交互动画效果</a:t>
            </a:r>
            <a:r>
              <a:rPr lang="zh-CN" altLang="en-US" sz="1400" b="1" dirty="0">
                <a:solidFill>
                  <a:srgbClr val="FF0000"/>
                </a:solidFill>
              </a:rPr>
              <a:t>真实感不佳</a:t>
            </a:r>
            <a:r>
              <a:rPr lang="zh-CN" altLang="en-US" sz="1400" dirty="0">
                <a:solidFill>
                  <a:schemeClr val="tx1"/>
                </a:solidFill>
              </a:rPr>
              <a:t>，动捕数据浪费，且实现方式</a:t>
            </a:r>
            <a:r>
              <a:rPr lang="zh-CN" altLang="en-US" sz="1400" b="1" dirty="0">
                <a:solidFill>
                  <a:srgbClr val="FF0000"/>
                </a:solidFill>
              </a:rPr>
              <a:t>复杂低效</a:t>
            </a:r>
          </a:p>
        </p:txBody>
      </p:sp>
      <p:sp>
        <p:nvSpPr>
          <p:cNvPr id="11" name="矩形: 圆角 10">
            <a:extLst>
              <a:ext uri="{FF2B5EF4-FFF2-40B4-BE49-F238E27FC236}">
                <a16:creationId xmlns:a16="http://schemas.microsoft.com/office/drawing/2014/main" id="{1D9752B4-B354-1D75-EACA-161D0ACC68A9}"/>
              </a:ext>
            </a:extLst>
          </p:cNvPr>
          <p:cNvSpPr/>
          <p:nvPr/>
        </p:nvSpPr>
        <p:spPr>
          <a:xfrm>
            <a:off x="8842444" y="2314594"/>
            <a:ext cx="3180945" cy="701657"/>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多角色之间互动动画效果实现困难</a:t>
            </a:r>
            <a:r>
              <a:rPr lang="en-US" altLang="zh-CN" sz="1400" dirty="0">
                <a:solidFill>
                  <a:schemeClr val="tx1"/>
                </a:solidFill>
              </a:rPr>
              <a:t>/</a:t>
            </a:r>
            <a:r>
              <a:rPr lang="zh-CN" altLang="en-US" sz="1400" dirty="0">
                <a:solidFill>
                  <a:schemeClr val="tx1"/>
                </a:solidFill>
              </a:rPr>
              <a:t>动作匹配算法搜索性能不佳</a:t>
            </a:r>
          </a:p>
        </p:txBody>
      </p:sp>
      <p:sp>
        <p:nvSpPr>
          <p:cNvPr id="12" name="矩形: 圆角 11">
            <a:extLst>
              <a:ext uri="{FF2B5EF4-FFF2-40B4-BE49-F238E27FC236}">
                <a16:creationId xmlns:a16="http://schemas.microsoft.com/office/drawing/2014/main" id="{7220D69D-2457-751A-264A-6479122D0ED7}"/>
              </a:ext>
            </a:extLst>
          </p:cNvPr>
          <p:cNvSpPr/>
          <p:nvPr/>
        </p:nvSpPr>
        <p:spPr>
          <a:xfrm>
            <a:off x="2198451" y="3156983"/>
            <a:ext cx="3180945" cy="967546"/>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研究内容一</a:t>
            </a:r>
            <a:endParaRPr lang="en-US" altLang="zh-CN" b="1" dirty="0">
              <a:solidFill>
                <a:srgbClr val="FF0000"/>
              </a:solidFill>
            </a:endParaRPr>
          </a:p>
          <a:p>
            <a:pPr algn="ctr"/>
            <a:endParaRPr lang="en-US" altLang="zh-CN" sz="1400" b="1" dirty="0">
              <a:solidFill>
                <a:schemeClr val="tx1"/>
              </a:solidFill>
            </a:endParaRPr>
          </a:p>
          <a:p>
            <a:pPr algn="ctr"/>
            <a:r>
              <a:rPr lang="zh-CN" altLang="en-US" sz="1400" b="1" dirty="0">
                <a:solidFill>
                  <a:schemeClr val="tx1"/>
                </a:solidFill>
              </a:rPr>
              <a:t>基于运动匹配的长距离轨迹跟随实现</a:t>
            </a:r>
          </a:p>
        </p:txBody>
      </p:sp>
      <p:sp>
        <p:nvSpPr>
          <p:cNvPr id="13" name="矩形: 圆角 12">
            <a:extLst>
              <a:ext uri="{FF2B5EF4-FFF2-40B4-BE49-F238E27FC236}">
                <a16:creationId xmlns:a16="http://schemas.microsoft.com/office/drawing/2014/main" id="{5177F019-77FC-213F-8FFA-250C4D032C6A}"/>
              </a:ext>
            </a:extLst>
          </p:cNvPr>
          <p:cNvSpPr/>
          <p:nvPr/>
        </p:nvSpPr>
        <p:spPr>
          <a:xfrm>
            <a:off x="5520447" y="3169312"/>
            <a:ext cx="3180945" cy="967546"/>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accent1"/>
                </a:solidFill>
              </a:rPr>
              <a:t>研究内容二</a:t>
            </a:r>
            <a:endParaRPr lang="en-US" altLang="zh-CN" b="1" dirty="0">
              <a:solidFill>
                <a:schemeClr val="accent1"/>
              </a:solidFill>
            </a:endParaRPr>
          </a:p>
          <a:p>
            <a:pPr algn="ctr"/>
            <a:endParaRPr lang="en-US" altLang="zh-CN" sz="1400" b="1" dirty="0">
              <a:solidFill>
                <a:schemeClr val="tx1"/>
              </a:solidFill>
            </a:endParaRPr>
          </a:p>
          <a:p>
            <a:pPr algn="ctr"/>
            <a:r>
              <a:rPr lang="zh-CN" altLang="en-US" sz="1400" b="1" dirty="0">
                <a:solidFill>
                  <a:schemeClr val="tx1"/>
                </a:solidFill>
              </a:rPr>
              <a:t>基于运动匹配的角色与场景实时交互</a:t>
            </a:r>
          </a:p>
        </p:txBody>
      </p:sp>
      <p:sp>
        <p:nvSpPr>
          <p:cNvPr id="14" name="矩形: 圆角 13">
            <a:extLst>
              <a:ext uri="{FF2B5EF4-FFF2-40B4-BE49-F238E27FC236}">
                <a16:creationId xmlns:a16="http://schemas.microsoft.com/office/drawing/2014/main" id="{3332A8CA-CBE3-855A-CCE7-1BB43F6D4C33}"/>
              </a:ext>
            </a:extLst>
          </p:cNvPr>
          <p:cNvSpPr/>
          <p:nvPr/>
        </p:nvSpPr>
        <p:spPr>
          <a:xfrm>
            <a:off x="8842443" y="3181640"/>
            <a:ext cx="3180945" cy="967547"/>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accent4">
                    <a:lumMod val="75000"/>
                  </a:schemeClr>
                </a:solidFill>
              </a:rPr>
              <a:t>研究内容三</a:t>
            </a:r>
            <a:endParaRPr lang="en-US" altLang="zh-CN" b="1" dirty="0">
              <a:solidFill>
                <a:schemeClr val="accent4">
                  <a:lumMod val="75000"/>
                </a:schemeClr>
              </a:solidFill>
            </a:endParaRPr>
          </a:p>
          <a:p>
            <a:pPr algn="ctr"/>
            <a:endParaRPr lang="en-US" altLang="zh-CN" sz="1400" b="1" dirty="0">
              <a:solidFill>
                <a:schemeClr val="tx1"/>
              </a:solidFill>
            </a:endParaRPr>
          </a:p>
          <a:p>
            <a:pPr algn="ctr"/>
            <a:r>
              <a:rPr lang="zh-CN" altLang="en-US" sz="1400" b="1" dirty="0">
                <a:solidFill>
                  <a:schemeClr val="tx1"/>
                </a:solidFill>
              </a:rPr>
              <a:t>多角色交互</a:t>
            </a:r>
            <a:r>
              <a:rPr lang="en-US" altLang="zh-CN" sz="1400" b="1" dirty="0">
                <a:solidFill>
                  <a:schemeClr val="tx1"/>
                </a:solidFill>
              </a:rPr>
              <a:t>/</a:t>
            </a:r>
            <a:r>
              <a:rPr lang="zh-CN" altLang="en-US" sz="1400" b="1" dirty="0">
                <a:solidFill>
                  <a:schemeClr val="tx1"/>
                </a:solidFill>
              </a:rPr>
              <a:t>运动匹配搜索性能优化</a:t>
            </a:r>
          </a:p>
        </p:txBody>
      </p:sp>
      <p:sp>
        <p:nvSpPr>
          <p:cNvPr id="15" name="矩形: 圆角 14">
            <a:extLst>
              <a:ext uri="{FF2B5EF4-FFF2-40B4-BE49-F238E27FC236}">
                <a16:creationId xmlns:a16="http://schemas.microsoft.com/office/drawing/2014/main" id="{4355ACF9-DD0B-5A26-B252-C5272C75C3DE}"/>
              </a:ext>
            </a:extLst>
          </p:cNvPr>
          <p:cNvSpPr/>
          <p:nvPr/>
        </p:nvSpPr>
        <p:spPr>
          <a:xfrm>
            <a:off x="2198450" y="4316187"/>
            <a:ext cx="3180945" cy="1654863"/>
          </a:xfrm>
          <a:prstGeom prst="roundRect">
            <a:avLst/>
          </a:prstGeom>
          <a:solidFill>
            <a:schemeClr val="accent2">
              <a:lumMod val="40000"/>
              <a:lumOff val="6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400" b="1" dirty="0">
                <a:solidFill>
                  <a:schemeClr val="tx1"/>
                </a:solidFill>
              </a:rPr>
              <a:t>研究贡献点一</a:t>
            </a:r>
            <a:endParaRPr lang="en-US" altLang="zh-CN" sz="1400" b="1" dirty="0">
              <a:solidFill>
                <a:schemeClr val="tx1"/>
              </a:solidFill>
            </a:endParaRPr>
          </a:p>
          <a:p>
            <a:pPr algn="ctr"/>
            <a:r>
              <a:rPr lang="zh-CN" altLang="en-US" sz="1400" dirty="0">
                <a:solidFill>
                  <a:schemeClr val="tx1"/>
                </a:solidFill>
              </a:rPr>
              <a:t>对长距离轨迹进行动态采样，并在不改变数据集采样率的基础上基于动态时间规整进行轨迹特征匹配</a:t>
            </a:r>
          </a:p>
        </p:txBody>
      </p:sp>
      <p:sp>
        <p:nvSpPr>
          <p:cNvPr id="16" name="矩形: 圆角 15">
            <a:extLst>
              <a:ext uri="{FF2B5EF4-FFF2-40B4-BE49-F238E27FC236}">
                <a16:creationId xmlns:a16="http://schemas.microsoft.com/office/drawing/2014/main" id="{8B8AFAE8-5317-C8B3-1FE7-B995C9A6C7D9}"/>
              </a:ext>
            </a:extLst>
          </p:cNvPr>
          <p:cNvSpPr/>
          <p:nvPr/>
        </p:nvSpPr>
        <p:spPr>
          <a:xfrm>
            <a:off x="2198451" y="6138050"/>
            <a:ext cx="9824937" cy="603218"/>
          </a:xfrm>
          <a:prstGeom prst="roundRect">
            <a:avLst/>
          </a:prstGeom>
          <a:solidFill>
            <a:schemeClr val="tx2">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基于运动匹配的实时角色交互动画生成</a:t>
            </a:r>
          </a:p>
        </p:txBody>
      </p:sp>
      <p:sp>
        <p:nvSpPr>
          <p:cNvPr id="17" name="矩形: 圆角 16">
            <a:extLst>
              <a:ext uri="{FF2B5EF4-FFF2-40B4-BE49-F238E27FC236}">
                <a16:creationId xmlns:a16="http://schemas.microsoft.com/office/drawing/2014/main" id="{B483CF5F-2A80-5D53-B898-822E43226A28}"/>
              </a:ext>
            </a:extLst>
          </p:cNvPr>
          <p:cNvSpPr/>
          <p:nvPr/>
        </p:nvSpPr>
        <p:spPr>
          <a:xfrm>
            <a:off x="5520447" y="4316187"/>
            <a:ext cx="3180945" cy="1654863"/>
          </a:xfrm>
          <a:prstGeom prst="roundRect">
            <a:avLst/>
          </a:prstGeom>
          <a:solidFill>
            <a:schemeClr val="accent5">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400" b="1" dirty="0">
                <a:solidFill>
                  <a:schemeClr val="tx1"/>
                </a:solidFill>
              </a:rPr>
              <a:t>研究贡献点二</a:t>
            </a:r>
            <a:endParaRPr lang="en-US" altLang="zh-CN" sz="1400" b="1" dirty="0">
              <a:solidFill>
                <a:schemeClr val="tx1"/>
              </a:solidFill>
            </a:endParaRPr>
          </a:p>
          <a:p>
            <a:pPr algn="ctr"/>
            <a:r>
              <a:rPr lang="zh-CN" altLang="en-US" sz="1400" dirty="0">
                <a:solidFill>
                  <a:schemeClr val="tx1"/>
                </a:solidFill>
              </a:rPr>
              <a:t>提取动画数据集中的交互特征，与实时采集的场景特征进行匹配，并且动态生成交互轨迹</a:t>
            </a:r>
          </a:p>
        </p:txBody>
      </p:sp>
      <p:sp>
        <p:nvSpPr>
          <p:cNvPr id="18" name="矩形: 圆角 17">
            <a:extLst>
              <a:ext uri="{FF2B5EF4-FFF2-40B4-BE49-F238E27FC236}">
                <a16:creationId xmlns:a16="http://schemas.microsoft.com/office/drawing/2014/main" id="{FAED6DFB-4DBD-49A1-7F4C-6F5174F162AE}"/>
              </a:ext>
            </a:extLst>
          </p:cNvPr>
          <p:cNvSpPr/>
          <p:nvPr/>
        </p:nvSpPr>
        <p:spPr>
          <a:xfrm>
            <a:off x="8842442" y="4337397"/>
            <a:ext cx="3180945" cy="1654863"/>
          </a:xfrm>
          <a:prstGeom prst="round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400" b="1" dirty="0">
                <a:solidFill>
                  <a:schemeClr val="tx1"/>
                </a:solidFill>
              </a:rPr>
              <a:t>研究贡献点三</a:t>
            </a:r>
            <a:endParaRPr lang="en-US" altLang="zh-CN" sz="1400" b="1" dirty="0">
              <a:solidFill>
                <a:schemeClr val="tx1"/>
              </a:solidFill>
            </a:endParaRPr>
          </a:p>
          <a:p>
            <a:pPr algn="ctr"/>
            <a:r>
              <a:rPr lang="zh-CN" altLang="en-US" sz="1400" dirty="0">
                <a:solidFill>
                  <a:schemeClr val="tx1"/>
                </a:solidFill>
              </a:rPr>
              <a:t>基于聚类思想对数据集进行预处理并实时采用加速结构，在保证匹配准确度的情况下减少匹配次数</a:t>
            </a:r>
            <a:endParaRPr lang="en-US" altLang="zh-CN" sz="1400" dirty="0">
              <a:solidFill>
                <a:schemeClr val="tx1"/>
              </a:solidFill>
            </a:endParaRPr>
          </a:p>
        </p:txBody>
      </p:sp>
      <p:sp>
        <p:nvSpPr>
          <p:cNvPr id="19" name="箭头: 下 18">
            <a:extLst>
              <a:ext uri="{FF2B5EF4-FFF2-40B4-BE49-F238E27FC236}">
                <a16:creationId xmlns:a16="http://schemas.microsoft.com/office/drawing/2014/main" id="{7AFBB182-110B-31D2-811F-DC9316CE49C7}"/>
              </a:ext>
            </a:extLst>
          </p:cNvPr>
          <p:cNvSpPr/>
          <p:nvPr/>
        </p:nvSpPr>
        <p:spPr>
          <a:xfrm>
            <a:off x="3647872" y="3016251"/>
            <a:ext cx="223737" cy="140732"/>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下 19">
            <a:extLst>
              <a:ext uri="{FF2B5EF4-FFF2-40B4-BE49-F238E27FC236}">
                <a16:creationId xmlns:a16="http://schemas.microsoft.com/office/drawing/2014/main" id="{7CF0949A-1CE5-090D-9A55-AE5C7FFD83AA}"/>
              </a:ext>
            </a:extLst>
          </p:cNvPr>
          <p:cNvSpPr/>
          <p:nvPr/>
        </p:nvSpPr>
        <p:spPr>
          <a:xfrm>
            <a:off x="3630037" y="4150797"/>
            <a:ext cx="223737" cy="140732"/>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下 20">
            <a:extLst>
              <a:ext uri="{FF2B5EF4-FFF2-40B4-BE49-F238E27FC236}">
                <a16:creationId xmlns:a16="http://schemas.microsoft.com/office/drawing/2014/main" id="{6EFA2BEF-3244-D794-D851-815CDB76D1E2}"/>
              </a:ext>
            </a:extLst>
          </p:cNvPr>
          <p:cNvSpPr/>
          <p:nvPr/>
        </p:nvSpPr>
        <p:spPr>
          <a:xfrm>
            <a:off x="3647871" y="5984989"/>
            <a:ext cx="223737" cy="140732"/>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下 21">
            <a:extLst>
              <a:ext uri="{FF2B5EF4-FFF2-40B4-BE49-F238E27FC236}">
                <a16:creationId xmlns:a16="http://schemas.microsoft.com/office/drawing/2014/main" id="{4E8EA3DE-CDA6-1EB0-F13F-1F9103C539D4}"/>
              </a:ext>
            </a:extLst>
          </p:cNvPr>
          <p:cNvSpPr/>
          <p:nvPr/>
        </p:nvSpPr>
        <p:spPr>
          <a:xfrm>
            <a:off x="6999050" y="5992260"/>
            <a:ext cx="223737" cy="140732"/>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下 22">
            <a:extLst>
              <a:ext uri="{FF2B5EF4-FFF2-40B4-BE49-F238E27FC236}">
                <a16:creationId xmlns:a16="http://schemas.microsoft.com/office/drawing/2014/main" id="{4C9A6894-8B5E-9D5D-6104-8D09F6707A3F}"/>
              </a:ext>
            </a:extLst>
          </p:cNvPr>
          <p:cNvSpPr/>
          <p:nvPr/>
        </p:nvSpPr>
        <p:spPr>
          <a:xfrm>
            <a:off x="10350229" y="5999531"/>
            <a:ext cx="223737" cy="140732"/>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下 23">
            <a:extLst>
              <a:ext uri="{FF2B5EF4-FFF2-40B4-BE49-F238E27FC236}">
                <a16:creationId xmlns:a16="http://schemas.microsoft.com/office/drawing/2014/main" id="{A7AB5CBB-B601-B744-AEA2-445161FC63DB}"/>
              </a:ext>
            </a:extLst>
          </p:cNvPr>
          <p:cNvSpPr/>
          <p:nvPr/>
        </p:nvSpPr>
        <p:spPr>
          <a:xfrm>
            <a:off x="6999050" y="3028580"/>
            <a:ext cx="223737" cy="140732"/>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下 24">
            <a:extLst>
              <a:ext uri="{FF2B5EF4-FFF2-40B4-BE49-F238E27FC236}">
                <a16:creationId xmlns:a16="http://schemas.microsoft.com/office/drawing/2014/main" id="{C39FD7DA-BDA9-C05A-C099-56CED45EC72F}"/>
              </a:ext>
            </a:extLst>
          </p:cNvPr>
          <p:cNvSpPr/>
          <p:nvPr/>
        </p:nvSpPr>
        <p:spPr>
          <a:xfrm>
            <a:off x="7003912" y="4154528"/>
            <a:ext cx="223737" cy="140732"/>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下 25">
            <a:extLst>
              <a:ext uri="{FF2B5EF4-FFF2-40B4-BE49-F238E27FC236}">
                <a16:creationId xmlns:a16="http://schemas.microsoft.com/office/drawing/2014/main" id="{67CAB220-B9AC-7A89-69C1-86E56A288E87}"/>
              </a:ext>
            </a:extLst>
          </p:cNvPr>
          <p:cNvSpPr/>
          <p:nvPr/>
        </p:nvSpPr>
        <p:spPr>
          <a:xfrm>
            <a:off x="10350229" y="3011834"/>
            <a:ext cx="223737" cy="140732"/>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下 26">
            <a:extLst>
              <a:ext uri="{FF2B5EF4-FFF2-40B4-BE49-F238E27FC236}">
                <a16:creationId xmlns:a16="http://schemas.microsoft.com/office/drawing/2014/main" id="{2242F7FE-F618-1834-D74D-901F6959758D}"/>
              </a:ext>
            </a:extLst>
          </p:cNvPr>
          <p:cNvSpPr/>
          <p:nvPr/>
        </p:nvSpPr>
        <p:spPr>
          <a:xfrm>
            <a:off x="10350229" y="4141178"/>
            <a:ext cx="223737" cy="140732"/>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2F1CD48E-6F21-99DE-DCB5-97B181C042A1}"/>
              </a:ext>
            </a:extLst>
          </p:cNvPr>
          <p:cNvSpPr/>
          <p:nvPr/>
        </p:nvSpPr>
        <p:spPr>
          <a:xfrm>
            <a:off x="2394524" y="5339138"/>
            <a:ext cx="1276146" cy="587498"/>
          </a:xfrm>
          <a:prstGeom prst="roundRect">
            <a:avLst/>
          </a:prstGeom>
          <a:solidFill>
            <a:schemeClr val="accent2">
              <a:lumMod val="60000"/>
              <a:lumOff val="4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动态采样</a:t>
            </a:r>
          </a:p>
        </p:txBody>
      </p:sp>
      <p:sp>
        <p:nvSpPr>
          <p:cNvPr id="29" name="矩形: 圆角 28">
            <a:extLst>
              <a:ext uri="{FF2B5EF4-FFF2-40B4-BE49-F238E27FC236}">
                <a16:creationId xmlns:a16="http://schemas.microsoft.com/office/drawing/2014/main" id="{57BE8B38-6183-7C22-14F0-B375B8272C10}"/>
              </a:ext>
            </a:extLst>
          </p:cNvPr>
          <p:cNvSpPr/>
          <p:nvPr/>
        </p:nvSpPr>
        <p:spPr>
          <a:xfrm>
            <a:off x="3910720" y="5339138"/>
            <a:ext cx="1251424" cy="587498"/>
          </a:xfrm>
          <a:prstGeom prst="roundRect">
            <a:avLst/>
          </a:prstGeom>
          <a:solidFill>
            <a:schemeClr val="accent2">
              <a:lumMod val="40000"/>
              <a:lumOff val="6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动态时间规整</a:t>
            </a:r>
          </a:p>
        </p:txBody>
      </p:sp>
      <p:sp>
        <p:nvSpPr>
          <p:cNvPr id="31" name="加号 30">
            <a:extLst>
              <a:ext uri="{FF2B5EF4-FFF2-40B4-BE49-F238E27FC236}">
                <a16:creationId xmlns:a16="http://schemas.microsoft.com/office/drawing/2014/main" id="{A3F00FFB-7E2F-65DA-46EA-48CFE05534E6}"/>
              </a:ext>
            </a:extLst>
          </p:cNvPr>
          <p:cNvSpPr/>
          <p:nvPr/>
        </p:nvSpPr>
        <p:spPr>
          <a:xfrm>
            <a:off x="3652836" y="5510561"/>
            <a:ext cx="293504" cy="280277"/>
          </a:xfrm>
          <a:prstGeom prst="mathPlu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1E436786-0BAD-2C8B-6AEF-1C2D229BE18B}"/>
              </a:ext>
            </a:extLst>
          </p:cNvPr>
          <p:cNvSpPr/>
          <p:nvPr/>
        </p:nvSpPr>
        <p:spPr>
          <a:xfrm>
            <a:off x="5706591" y="5339138"/>
            <a:ext cx="1276146" cy="587498"/>
          </a:xfrm>
          <a:prstGeom prst="roundRect">
            <a:avLst/>
          </a:prstGeom>
          <a:solidFill>
            <a:schemeClr val="accent1">
              <a:lumMod val="60000"/>
              <a:lumOff val="4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交互特征提取</a:t>
            </a:r>
          </a:p>
        </p:txBody>
      </p:sp>
      <p:sp>
        <p:nvSpPr>
          <p:cNvPr id="33" name="矩形: 圆角 32">
            <a:extLst>
              <a:ext uri="{FF2B5EF4-FFF2-40B4-BE49-F238E27FC236}">
                <a16:creationId xmlns:a16="http://schemas.microsoft.com/office/drawing/2014/main" id="{13EB161E-D78B-74DF-21DD-87E33EBF7939}"/>
              </a:ext>
            </a:extLst>
          </p:cNvPr>
          <p:cNvSpPr/>
          <p:nvPr/>
        </p:nvSpPr>
        <p:spPr>
          <a:xfrm>
            <a:off x="7222787" y="5339138"/>
            <a:ext cx="1251424" cy="587498"/>
          </a:xfrm>
          <a:prstGeom prst="roundRect">
            <a:avLst/>
          </a:prstGeom>
          <a:solidFill>
            <a:schemeClr val="accent1">
              <a:lumMod val="40000"/>
              <a:lumOff val="6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场景信息</a:t>
            </a:r>
          </a:p>
        </p:txBody>
      </p:sp>
      <p:sp>
        <p:nvSpPr>
          <p:cNvPr id="34" name="加号 33">
            <a:extLst>
              <a:ext uri="{FF2B5EF4-FFF2-40B4-BE49-F238E27FC236}">
                <a16:creationId xmlns:a16="http://schemas.microsoft.com/office/drawing/2014/main" id="{E5138C48-431A-6C72-C5E6-0ADFC630C46A}"/>
              </a:ext>
            </a:extLst>
          </p:cNvPr>
          <p:cNvSpPr/>
          <p:nvPr/>
        </p:nvSpPr>
        <p:spPr>
          <a:xfrm>
            <a:off x="6964903" y="5510561"/>
            <a:ext cx="293504" cy="280277"/>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3855992B-0504-C409-5C33-473D14B64CFB}"/>
              </a:ext>
            </a:extLst>
          </p:cNvPr>
          <p:cNvSpPr/>
          <p:nvPr/>
        </p:nvSpPr>
        <p:spPr>
          <a:xfrm>
            <a:off x="9057770" y="5339138"/>
            <a:ext cx="1276146" cy="587498"/>
          </a:xfrm>
          <a:prstGeom prst="roundRect">
            <a:avLst/>
          </a:prstGeom>
          <a:solidFill>
            <a:schemeClr val="accent4">
              <a:lumMod val="60000"/>
              <a:lumOff val="4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预分类</a:t>
            </a:r>
          </a:p>
        </p:txBody>
      </p:sp>
      <p:sp>
        <p:nvSpPr>
          <p:cNvPr id="36" name="矩形: 圆角 35">
            <a:extLst>
              <a:ext uri="{FF2B5EF4-FFF2-40B4-BE49-F238E27FC236}">
                <a16:creationId xmlns:a16="http://schemas.microsoft.com/office/drawing/2014/main" id="{933D43F1-6B08-CA3F-D5AC-FF2E97C508D4}"/>
              </a:ext>
            </a:extLst>
          </p:cNvPr>
          <p:cNvSpPr/>
          <p:nvPr/>
        </p:nvSpPr>
        <p:spPr>
          <a:xfrm>
            <a:off x="10573966" y="5339138"/>
            <a:ext cx="1251424" cy="587498"/>
          </a:xfrm>
          <a:prstGeom prst="roundRect">
            <a:avLst/>
          </a:prstGeom>
          <a:solidFill>
            <a:schemeClr val="accent4">
              <a:lumMod val="40000"/>
              <a:lumOff val="6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实时加速</a:t>
            </a:r>
          </a:p>
        </p:txBody>
      </p:sp>
      <p:sp>
        <p:nvSpPr>
          <p:cNvPr id="37" name="加号 36">
            <a:extLst>
              <a:ext uri="{FF2B5EF4-FFF2-40B4-BE49-F238E27FC236}">
                <a16:creationId xmlns:a16="http://schemas.microsoft.com/office/drawing/2014/main" id="{6FC840CE-40F6-6FC2-DFBE-F458C3DB58A6}"/>
              </a:ext>
            </a:extLst>
          </p:cNvPr>
          <p:cNvSpPr/>
          <p:nvPr/>
        </p:nvSpPr>
        <p:spPr>
          <a:xfrm>
            <a:off x="10316082" y="5510561"/>
            <a:ext cx="293504" cy="280277"/>
          </a:xfrm>
          <a:prstGeom prst="mathPlus">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04981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BC036-4645-F2C0-3087-7D6874BDB2C0}"/>
              </a:ext>
            </a:extLst>
          </p:cNvPr>
          <p:cNvSpPr>
            <a:spLocks noGrp="1"/>
          </p:cNvSpPr>
          <p:nvPr>
            <p:ph type="title"/>
          </p:nvPr>
        </p:nvSpPr>
        <p:spPr/>
        <p:txBody>
          <a:bodyPr>
            <a:normAutofit/>
          </a:bodyPr>
          <a:lstStyle/>
          <a:p>
            <a:r>
              <a:rPr lang="zh-CN" altLang="en-US" sz="3600" dirty="0"/>
              <a:t>第</a:t>
            </a:r>
            <a:r>
              <a:rPr lang="en-US" altLang="zh-CN" sz="3600" dirty="0"/>
              <a:t>3</a:t>
            </a:r>
            <a:r>
              <a:rPr lang="zh-CN" altLang="en-US" sz="3600" dirty="0"/>
              <a:t>章 基于</a:t>
            </a:r>
            <a:r>
              <a:rPr lang="en-US" altLang="zh-CN" sz="3600" dirty="0"/>
              <a:t>DTW</a:t>
            </a:r>
            <a:r>
              <a:rPr lang="zh-CN" altLang="en-US" sz="3600" dirty="0"/>
              <a:t>的轨迹跟随算法</a:t>
            </a:r>
          </a:p>
        </p:txBody>
      </p:sp>
      <p:sp>
        <p:nvSpPr>
          <p:cNvPr id="3" name="内容占位符 2">
            <a:extLst>
              <a:ext uri="{FF2B5EF4-FFF2-40B4-BE49-F238E27FC236}">
                <a16:creationId xmlns:a16="http://schemas.microsoft.com/office/drawing/2014/main" id="{CC63B647-9C5E-D14F-9A72-05EF288A9450}"/>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838973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4A91F-8148-1F38-E03B-EAEDCF0CF57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868AC9F-6229-D345-6902-053A29710C80}"/>
              </a:ext>
            </a:extLst>
          </p:cNvPr>
          <p:cNvSpPr>
            <a:spLocks noGrp="1"/>
          </p:cNvSpPr>
          <p:nvPr>
            <p:ph type="title"/>
          </p:nvPr>
        </p:nvSpPr>
        <p:spPr/>
        <p:txBody>
          <a:bodyPr>
            <a:normAutofit/>
          </a:bodyPr>
          <a:lstStyle/>
          <a:p>
            <a:r>
              <a:rPr lang="zh-CN" altLang="en-US" sz="3600" dirty="0"/>
              <a:t>第</a:t>
            </a:r>
            <a:r>
              <a:rPr lang="en-US" altLang="zh-CN" sz="3600" dirty="0"/>
              <a:t>4</a:t>
            </a:r>
            <a:r>
              <a:rPr lang="zh-CN" altLang="en-US" sz="3600" dirty="0"/>
              <a:t>章 基于交互特征的场景交互算法</a:t>
            </a:r>
          </a:p>
        </p:txBody>
      </p:sp>
      <p:sp>
        <p:nvSpPr>
          <p:cNvPr id="3" name="内容占位符 2">
            <a:extLst>
              <a:ext uri="{FF2B5EF4-FFF2-40B4-BE49-F238E27FC236}">
                <a16:creationId xmlns:a16="http://schemas.microsoft.com/office/drawing/2014/main" id="{E3C57589-8C3B-E19E-575F-A9D6A88B6A84}"/>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322731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DB833-1CEE-D519-DE83-2073B7776EF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A3003A5-DB29-C532-57F7-FA46B76326B3}"/>
              </a:ext>
            </a:extLst>
          </p:cNvPr>
          <p:cNvSpPr>
            <a:spLocks noGrp="1"/>
          </p:cNvSpPr>
          <p:nvPr>
            <p:ph type="title"/>
          </p:nvPr>
        </p:nvSpPr>
        <p:spPr/>
        <p:txBody>
          <a:bodyPr>
            <a:normAutofit/>
          </a:bodyPr>
          <a:lstStyle/>
          <a:p>
            <a:r>
              <a:rPr lang="zh-CN" altLang="en-US" sz="3600" dirty="0"/>
              <a:t>第</a:t>
            </a:r>
            <a:r>
              <a:rPr lang="en-US" altLang="zh-CN" sz="3600" dirty="0"/>
              <a:t>5</a:t>
            </a:r>
            <a:r>
              <a:rPr lang="zh-CN" altLang="en-US" sz="3600" dirty="0"/>
              <a:t>章</a:t>
            </a:r>
          </a:p>
        </p:txBody>
      </p:sp>
      <p:sp>
        <p:nvSpPr>
          <p:cNvPr id="3" name="内容占位符 2">
            <a:extLst>
              <a:ext uri="{FF2B5EF4-FFF2-40B4-BE49-F238E27FC236}">
                <a16:creationId xmlns:a16="http://schemas.microsoft.com/office/drawing/2014/main" id="{486501E6-1349-B590-E615-2D6F87F1CC0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554401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240</Words>
  <Application>Microsoft Office PowerPoint</Application>
  <PresentationFormat>宽屏</PresentationFormat>
  <Paragraphs>36</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PowerPoint 演示文稿</vt:lpstr>
      <vt:lpstr>本文组织架构</vt:lpstr>
      <vt:lpstr>本文研究内容框架</vt:lpstr>
      <vt:lpstr>第3章 基于DTW的轨迹跟随算法</vt:lpstr>
      <vt:lpstr>第4章 基于交互特征的场景交互算法</vt:lpstr>
      <vt:lpstr>第5章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辰 解</dc:creator>
  <cp:lastModifiedBy>辰 解</cp:lastModifiedBy>
  <cp:revision>3</cp:revision>
  <dcterms:created xsi:type="dcterms:W3CDTF">2025-01-11T05:44:36Z</dcterms:created>
  <dcterms:modified xsi:type="dcterms:W3CDTF">2025-01-11T12:39:12Z</dcterms:modified>
</cp:coreProperties>
</file>