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147477140" r:id="rId3"/>
    <p:sldId id="259" r:id="rId4"/>
    <p:sldId id="2147477139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AC39175-5E28-4839-B23B-8DCC74C5516B}">
          <p14:sldIdLst>
            <p14:sldId id="256"/>
            <p14:sldId id="2147477140"/>
            <p14:sldId id="259"/>
            <p14:sldId id="2147477139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3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gawa, Tamao" userId="0d422ebc-16dd-4f56-b3f1-52a58dcebb36" providerId="ADAL" clId="{974ADB19-3D45-4EBB-8D8D-0A8024E022CD}"/>
    <pc:docChg chg="undo custSel modSld sldOrd">
      <pc:chgData name="Ogawa, Tamao" userId="0d422ebc-16dd-4f56-b3f1-52a58dcebb36" providerId="ADAL" clId="{974ADB19-3D45-4EBB-8D8D-0A8024E022CD}" dt="2025-05-12T04:29:01.351" v="1069" actId="20577"/>
      <pc:docMkLst>
        <pc:docMk/>
      </pc:docMkLst>
      <pc:sldChg chg="addSp delSp modSp mod ord">
        <pc:chgData name="Ogawa, Tamao" userId="0d422ebc-16dd-4f56-b3f1-52a58dcebb36" providerId="ADAL" clId="{974ADB19-3D45-4EBB-8D8D-0A8024E022CD}" dt="2025-05-12T04:28:09.526" v="1037"/>
        <pc:sldMkLst>
          <pc:docMk/>
          <pc:sldMk cId="1374964072" sldId="257"/>
        </pc:sldMkLst>
        <pc:spChg chg="add mod">
          <ac:chgData name="Ogawa, Tamao" userId="0d422ebc-16dd-4f56-b3f1-52a58dcebb36" providerId="ADAL" clId="{974ADB19-3D45-4EBB-8D8D-0A8024E022CD}" dt="2025-04-29T23:59:16.089" v="558" actId="1582"/>
          <ac:spMkLst>
            <pc:docMk/>
            <pc:sldMk cId="1374964072" sldId="257"/>
            <ac:spMk id="3" creationId="{DA8CC5EF-CDC8-DF0A-4642-7DA046291C88}"/>
          </ac:spMkLst>
        </pc:spChg>
        <pc:spChg chg="add 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5" creationId="{F29B274A-8A3A-9AD3-FEE4-9E04D7DB1ADB}"/>
          </ac:spMkLst>
        </pc:spChg>
        <pc:spChg chg="add mod">
          <ac:chgData name="Ogawa, Tamao" userId="0d422ebc-16dd-4f56-b3f1-52a58dcebb36" providerId="ADAL" clId="{974ADB19-3D45-4EBB-8D8D-0A8024E022CD}" dt="2025-04-30T02:09:03.674" v="635" actId="20577"/>
          <ac:spMkLst>
            <pc:docMk/>
            <pc:sldMk cId="1374964072" sldId="257"/>
            <ac:spMk id="7" creationId="{4CE265F8-2226-548E-99FC-F701DCF24931}"/>
          </ac:spMkLst>
        </pc:spChg>
        <pc:spChg chg="mod">
          <ac:chgData name="Ogawa, Tamao" userId="0d422ebc-16dd-4f56-b3f1-52a58dcebb36" providerId="ADAL" clId="{974ADB19-3D45-4EBB-8D8D-0A8024E022CD}" dt="2025-05-12T02:28:29.329" v="903" actId="20577"/>
          <ac:spMkLst>
            <pc:docMk/>
            <pc:sldMk cId="1374964072" sldId="257"/>
            <ac:spMk id="9" creationId="{3C28EFB0-3F63-722D-6D91-E002B86CA5D9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0" creationId="{AB12C852-C5D7-2D1A-134E-1B909EB81334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1" creationId="{DA5F9DAF-1829-0D00-7598-24F06454097B}"/>
          </ac:spMkLst>
        </pc:spChg>
        <pc:spChg chg="mod">
          <ac:chgData name="Ogawa, Tamao" userId="0d422ebc-16dd-4f56-b3f1-52a58dcebb36" providerId="ADAL" clId="{974ADB19-3D45-4EBB-8D8D-0A8024E022CD}" dt="2025-04-17T07:58:18.141" v="359" actId="20577"/>
          <ac:spMkLst>
            <pc:docMk/>
            <pc:sldMk cId="1374964072" sldId="257"/>
            <ac:spMk id="12" creationId="{4A07E4A7-9870-4B7E-2370-F065A44C2D60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3" creationId="{7026DB69-158A-58CB-6A98-3C074A53FBD7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4" creationId="{0FDA2A0C-01AB-D7B9-EC39-3C11A84C12AA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5" creationId="{92758B5E-8C13-FE41-7CD0-0FC2A79608C6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6" creationId="{E5909349-5F39-5D3A-6CB5-48147A49BDB2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7" creationId="{A04BBF47-5868-2907-9686-52E3D659F246}"/>
          </ac:spMkLst>
        </pc:spChg>
        <pc:spChg chg="mod">
          <ac:chgData name="Ogawa, Tamao" userId="0d422ebc-16dd-4f56-b3f1-52a58dcebb36" providerId="ADAL" clId="{974ADB19-3D45-4EBB-8D8D-0A8024E022CD}" dt="2025-05-12T02:30:12.225" v="937" actId="14100"/>
          <ac:spMkLst>
            <pc:docMk/>
            <pc:sldMk cId="1374964072" sldId="257"/>
            <ac:spMk id="18" creationId="{398BD997-01B6-A63D-825E-12135FADB185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19" creationId="{EC2BC4EC-255A-0B3E-E2B7-0A2D72C9E52B}"/>
          </ac:spMkLst>
        </pc:spChg>
        <pc:spChg chg="mod">
          <ac:chgData name="Ogawa, Tamao" userId="0d422ebc-16dd-4f56-b3f1-52a58dcebb36" providerId="ADAL" clId="{974ADB19-3D45-4EBB-8D8D-0A8024E022CD}" dt="2025-05-12T02:30:50.166" v="953" actId="1036"/>
          <ac:spMkLst>
            <pc:docMk/>
            <pc:sldMk cId="1374964072" sldId="257"/>
            <ac:spMk id="20" creationId="{949C44D1-B8D3-769F-59B7-2BF555E15CF1}"/>
          </ac:spMkLst>
        </pc:spChg>
        <pc:spChg chg="add mod">
          <ac:chgData name="Ogawa, Tamao" userId="0d422ebc-16dd-4f56-b3f1-52a58dcebb36" providerId="ADAL" clId="{974ADB19-3D45-4EBB-8D8D-0A8024E022CD}" dt="2025-05-12T02:31:20.663" v="981" actId="1076"/>
          <ac:spMkLst>
            <pc:docMk/>
            <pc:sldMk cId="1374964072" sldId="257"/>
            <ac:spMk id="26" creationId="{8E02FC60-DBB8-0229-AE42-CCF6E2A878AE}"/>
          </ac:spMkLst>
        </pc:spChg>
        <pc:cxnChg chg="add mod">
          <ac:chgData name="Ogawa, Tamao" userId="0d422ebc-16dd-4f56-b3f1-52a58dcebb36" providerId="ADAL" clId="{974ADB19-3D45-4EBB-8D8D-0A8024E022CD}" dt="2025-04-30T02:09:13.093" v="637" actId="693"/>
          <ac:cxnSpMkLst>
            <pc:docMk/>
            <pc:sldMk cId="1374964072" sldId="257"/>
            <ac:cxnSpMk id="22" creationId="{DF7E5B8C-EC30-A09D-6671-9B5091AEDCD3}"/>
          </ac:cxnSpMkLst>
        </pc:cxnChg>
        <pc:cxnChg chg="mod">
          <ac:chgData name="Ogawa, Tamao" userId="0d422ebc-16dd-4f56-b3f1-52a58dcebb36" providerId="ADAL" clId="{974ADB19-3D45-4EBB-8D8D-0A8024E022CD}" dt="2025-05-12T02:31:26.633" v="982" actId="14100"/>
          <ac:cxnSpMkLst>
            <pc:docMk/>
            <pc:sldMk cId="1374964072" sldId="257"/>
            <ac:cxnSpMk id="23" creationId="{DEF88230-3EDF-B2D9-96BD-F9795E71ACC2}"/>
          </ac:cxnSpMkLst>
        </pc:cxnChg>
        <pc:cxnChg chg="mod">
          <ac:chgData name="Ogawa, Tamao" userId="0d422ebc-16dd-4f56-b3f1-52a58dcebb36" providerId="ADAL" clId="{974ADB19-3D45-4EBB-8D8D-0A8024E022CD}" dt="2025-05-12T02:31:14.303" v="979" actId="14100"/>
          <ac:cxnSpMkLst>
            <pc:docMk/>
            <pc:sldMk cId="1374964072" sldId="257"/>
            <ac:cxnSpMk id="24" creationId="{FB67169F-98CF-C2AD-F342-037A857FA84C}"/>
          </ac:cxnSpMkLst>
        </pc:cxnChg>
        <pc:cxnChg chg="mod">
          <ac:chgData name="Ogawa, Tamao" userId="0d422ebc-16dd-4f56-b3f1-52a58dcebb36" providerId="ADAL" clId="{974ADB19-3D45-4EBB-8D8D-0A8024E022CD}" dt="2025-04-30T02:08:45.480" v="603" actId="12789"/>
          <ac:cxnSpMkLst>
            <pc:docMk/>
            <pc:sldMk cId="1374964072" sldId="257"/>
            <ac:cxnSpMk id="28" creationId="{37DDFC32-D33C-92A0-0134-F52A432BC8C1}"/>
          </ac:cxnSpMkLst>
        </pc:cxnChg>
        <pc:cxnChg chg="add mod">
          <ac:chgData name="Ogawa, Tamao" userId="0d422ebc-16dd-4f56-b3f1-52a58dcebb36" providerId="ADAL" clId="{974ADB19-3D45-4EBB-8D8D-0A8024E022CD}" dt="2025-05-12T02:31:33.512" v="985" actId="14100"/>
          <ac:cxnSpMkLst>
            <pc:docMk/>
            <pc:sldMk cId="1374964072" sldId="257"/>
            <ac:cxnSpMk id="33" creationId="{827598F3-AB9C-ED70-F611-62416B293BF3}"/>
          </ac:cxnSpMkLst>
        </pc:cxnChg>
        <pc:cxnChg chg="mod">
          <ac:chgData name="Ogawa, Tamao" userId="0d422ebc-16dd-4f56-b3f1-52a58dcebb36" providerId="ADAL" clId="{974ADB19-3D45-4EBB-8D8D-0A8024E022CD}" dt="2025-05-12T02:30:26.185" v="939" actId="14100"/>
          <ac:cxnSpMkLst>
            <pc:docMk/>
            <pc:sldMk cId="1374964072" sldId="257"/>
            <ac:cxnSpMk id="38" creationId="{843F4DE1-CC1E-6976-C1F0-32A2A6BDA26D}"/>
          </ac:cxnSpMkLst>
        </pc:cxnChg>
        <pc:cxnChg chg="mod">
          <ac:chgData name="Ogawa, Tamao" userId="0d422ebc-16dd-4f56-b3f1-52a58dcebb36" providerId="ADAL" clId="{974ADB19-3D45-4EBB-8D8D-0A8024E022CD}" dt="2025-05-12T02:30:19.795" v="938" actId="14100"/>
          <ac:cxnSpMkLst>
            <pc:docMk/>
            <pc:sldMk cId="1374964072" sldId="257"/>
            <ac:cxnSpMk id="42" creationId="{68D95295-032F-1BE5-D336-34C81B979AF6}"/>
          </ac:cxnSpMkLst>
        </pc:cxnChg>
        <pc:cxnChg chg="mod">
          <ac:chgData name="Ogawa, Tamao" userId="0d422ebc-16dd-4f56-b3f1-52a58dcebb36" providerId="ADAL" clId="{974ADB19-3D45-4EBB-8D8D-0A8024E022CD}" dt="2025-05-12T02:30:12.225" v="937" actId="14100"/>
          <ac:cxnSpMkLst>
            <pc:docMk/>
            <pc:sldMk cId="1374964072" sldId="257"/>
            <ac:cxnSpMk id="46" creationId="{199A628E-F54A-F6C1-5EEA-7B8C48CD751C}"/>
          </ac:cxnSpMkLst>
        </pc:cxnChg>
        <pc:cxnChg chg="mod">
          <ac:chgData name="Ogawa, Tamao" userId="0d422ebc-16dd-4f56-b3f1-52a58dcebb36" providerId="ADAL" clId="{974ADB19-3D45-4EBB-8D8D-0A8024E022CD}" dt="2025-05-12T02:30:39.345" v="941" actId="14100"/>
          <ac:cxnSpMkLst>
            <pc:docMk/>
            <pc:sldMk cId="1374964072" sldId="257"/>
            <ac:cxnSpMk id="49" creationId="{42791CF8-4CA3-8202-9644-E1C8F12C5977}"/>
          </ac:cxnSpMkLst>
        </pc:cxnChg>
        <pc:cxnChg chg="mod">
          <ac:chgData name="Ogawa, Tamao" userId="0d422ebc-16dd-4f56-b3f1-52a58dcebb36" providerId="ADAL" clId="{974ADB19-3D45-4EBB-8D8D-0A8024E022CD}" dt="2025-05-12T02:30:32.874" v="940" actId="14100"/>
          <ac:cxnSpMkLst>
            <pc:docMk/>
            <pc:sldMk cId="1374964072" sldId="257"/>
            <ac:cxnSpMk id="53" creationId="{10F96E5D-3577-A57E-0F63-9F79FBEA0D1F}"/>
          </ac:cxnSpMkLst>
        </pc:cxnChg>
      </pc:sldChg>
      <pc:sldChg chg="addSp delSp modSp mod">
        <pc:chgData name="Ogawa, Tamao" userId="0d422ebc-16dd-4f56-b3f1-52a58dcebb36" providerId="ADAL" clId="{974ADB19-3D45-4EBB-8D8D-0A8024E022CD}" dt="2025-05-12T01:09:50.146" v="897" actId="404"/>
        <pc:sldMkLst>
          <pc:docMk/>
          <pc:sldMk cId="1039037993" sldId="258"/>
        </pc:sldMkLst>
        <pc:spChg chg="add mod">
          <ac:chgData name="Ogawa, Tamao" userId="0d422ebc-16dd-4f56-b3f1-52a58dcebb36" providerId="ADAL" clId="{974ADB19-3D45-4EBB-8D8D-0A8024E022CD}" dt="2025-05-12T01:09:50.146" v="897" actId="404"/>
          <ac:spMkLst>
            <pc:docMk/>
            <pc:sldMk cId="1039037993" sldId="258"/>
            <ac:spMk id="3" creationId="{4263BF67-B7C0-B731-3045-C26B1F947E25}"/>
          </ac:spMkLst>
        </pc:spChg>
        <pc:spChg chg="add mod">
          <ac:chgData name="Ogawa, Tamao" userId="0d422ebc-16dd-4f56-b3f1-52a58dcebb36" providerId="ADAL" clId="{974ADB19-3D45-4EBB-8D8D-0A8024E022CD}" dt="2025-05-12T01:09:50.146" v="897" actId="404"/>
          <ac:spMkLst>
            <pc:docMk/>
            <pc:sldMk cId="1039037993" sldId="258"/>
            <ac:spMk id="5" creationId="{8DD29C44-61ED-EA86-514D-E34AC2A15ECE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7" creationId="{9F9F0F6D-D702-5E07-DCC8-40F5293E83B1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8" creationId="{2BC0518A-906A-B997-DADA-7C985BD41DE6}"/>
          </ac:spMkLst>
        </pc:spChg>
        <pc:spChg chg="mod">
          <ac:chgData name="Ogawa, Tamao" userId="0d422ebc-16dd-4f56-b3f1-52a58dcebb36" providerId="ADAL" clId="{974ADB19-3D45-4EBB-8D8D-0A8024E022CD}" dt="2025-04-17T07:40:32.957" v="190" actId="207"/>
          <ac:spMkLst>
            <pc:docMk/>
            <pc:sldMk cId="1039037993" sldId="258"/>
            <ac:spMk id="9" creationId="{C5F43163-9BCA-1588-16B5-424D44EA35F6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10" creationId="{22E802E9-27AF-3CCE-FFCF-53FBB3C82498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11" creationId="{BB09CE7D-3EF1-B890-5A48-AB8CAFC9647D}"/>
          </ac:spMkLst>
        </pc:spChg>
        <pc:spChg chg="mod">
          <ac:chgData name="Ogawa, Tamao" userId="0d422ebc-16dd-4f56-b3f1-52a58dcebb36" providerId="ADAL" clId="{974ADB19-3D45-4EBB-8D8D-0A8024E022CD}" dt="2025-04-17T07:42:11.256" v="290" actId="1036"/>
          <ac:spMkLst>
            <pc:docMk/>
            <pc:sldMk cId="1039037993" sldId="258"/>
            <ac:spMk id="12" creationId="{4DFD1D8F-0688-8550-5E8B-8D1A46855602}"/>
          </ac:spMkLst>
        </pc:spChg>
        <pc:spChg chg="mod">
          <ac:chgData name="Ogawa, Tamao" userId="0d422ebc-16dd-4f56-b3f1-52a58dcebb36" providerId="ADAL" clId="{974ADB19-3D45-4EBB-8D8D-0A8024E022CD}" dt="2025-04-17T07:43:34.302" v="337" actId="1035"/>
          <ac:spMkLst>
            <pc:docMk/>
            <pc:sldMk cId="1039037993" sldId="258"/>
            <ac:spMk id="13" creationId="{27B0E8F5-C488-F3D1-EF2D-1FC64E151149}"/>
          </ac:spMkLst>
        </pc:spChg>
        <pc:spChg chg="mod">
          <ac:chgData name="Ogawa, Tamao" userId="0d422ebc-16dd-4f56-b3f1-52a58dcebb36" providerId="ADAL" clId="{974ADB19-3D45-4EBB-8D8D-0A8024E022CD}" dt="2025-04-17T07:43:38.458" v="339" actId="1035"/>
          <ac:spMkLst>
            <pc:docMk/>
            <pc:sldMk cId="1039037993" sldId="258"/>
            <ac:spMk id="14" creationId="{09A26CA2-3A39-36B7-8489-D7681E304947}"/>
          </ac:spMkLst>
        </pc:spChg>
        <pc:spChg chg="mod">
          <ac:chgData name="Ogawa, Tamao" userId="0d422ebc-16dd-4f56-b3f1-52a58dcebb36" providerId="ADAL" clId="{974ADB19-3D45-4EBB-8D8D-0A8024E022CD}" dt="2025-04-17T07:44:03.819" v="342" actId="1035"/>
          <ac:spMkLst>
            <pc:docMk/>
            <pc:sldMk cId="1039037993" sldId="258"/>
            <ac:spMk id="15" creationId="{D6271911-E3E8-DD17-0496-15138B3FBB44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16" creationId="{A4527612-8EB2-0924-7800-D9C0FE8FB62C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17" creationId="{A44BBCC6-50FF-401B-2750-CE6D46E166B2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18" creationId="{3C9014CE-67B0-0361-584B-0EA751A0518B}"/>
          </ac:spMkLst>
        </pc:spChg>
        <pc:spChg chg="mod">
          <ac:chgData name="Ogawa, Tamao" userId="0d422ebc-16dd-4f56-b3f1-52a58dcebb36" providerId="ADAL" clId="{974ADB19-3D45-4EBB-8D8D-0A8024E022CD}" dt="2025-04-17T07:42:11.256" v="290" actId="1036"/>
          <ac:spMkLst>
            <pc:docMk/>
            <pc:sldMk cId="1039037993" sldId="258"/>
            <ac:spMk id="19" creationId="{435BD188-1F5E-D555-4BD3-8CEF10641F65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20" creationId="{B592C105-EFD2-4BC2-1687-162AF0C584B9}"/>
          </ac:spMkLst>
        </pc:spChg>
        <pc:spChg chg="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21" creationId="{A68F8FF5-A112-FA6B-DF52-1A2841EF53CC}"/>
          </ac:spMkLst>
        </pc:spChg>
        <pc:spChg chg="mod">
          <ac:chgData name="Ogawa, Tamao" userId="0d422ebc-16dd-4f56-b3f1-52a58dcebb36" providerId="ADAL" clId="{974ADB19-3D45-4EBB-8D8D-0A8024E022CD}" dt="2025-04-17T07:42:11.256" v="290" actId="1036"/>
          <ac:spMkLst>
            <pc:docMk/>
            <pc:sldMk cId="1039037993" sldId="258"/>
            <ac:spMk id="22" creationId="{8A0CE36B-FC10-5B58-5BD6-9F0F05878C62}"/>
          </ac:spMkLst>
        </pc:spChg>
        <pc:spChg chg="add mod">
          <ac:chgData name="Ogawa, Tamao" userId="0d422ebc-16dd-4f56-b3f1-52a58dcebb36" providerId="ADAL" clId="{974ADB19-3D45-4EBB-8D8D-0A8024E022CD}" dt="2025-04-17T08:37:12.808" v="464" actId="1035"/>
          <ac:spMkLst>
            <pc:docMk/>
            <pc:sldMk cId="1039037993" sldId="258"/>
            <ac:spMk id="23" creationId="{F1E75260-2863-1527-C989-FFBA72B07B1F}"/>
          </ac:spMkLst>
        </pc:spChg>
        <pc:graphicFrameChg chg="mod modGraphic">
          <ac:chgData name="Ogawa, Tamao" userId="0d422ebc-16dd-4f56-b3f1-52a58dcebb36" providerId="ADAL" clId="{974ADB19-3D45-4EBB-8D8D-0A8024E022CD}" dt="2025-05-12T01:08:12.260" v="803" actId="20577"/>
          <ac:graphicFrameMkLst>
            <pc:docMk/>
            <pc:sldMk cId="1039037993" sldId="258"/>
            <ac:graphicFrameMk id="4" creationId="{2DFC2C56-F1F8-E03D-17B4-010512D1C748}"/>
          </ac:graphicFrameMkLst>
        </pc:graphicFrameChg>
      </pc:sldChg>
      <pc:sldChg chg="modSp mod ord">
        <pc:chgData name="Ogawa, Tamao" userId="0d422ebc-16dd-4f56-b3f1-52a58dcebb36" providerId="ADAL" clId="{974ADB19-3D45-4EBB-8D8D-0A8024E022CD}" dt="2025-05-12T04:29:01.351" v="1069" actId="20577"/>
        <pc:sldMkLst>
          <pc:docMk/>
          <pc:sldMk cId="661669486" sldId="259"/>
        </pc:sldMkLst>
        <pc:spChg chg="mod">
          <ac:chgData name="Ogawa, Tamao" userId="0d422ebc-16dd-4f56-b3f1-52a58dcebb36" providerId="ADAL" clId="{974ADB19-3D45-4EBB-8D8D-0A8024E022CD}" dt="2025-05-12T04:29:01.351" v="1069" actId="20577"/>
          <ac:spMkLst>
            <pc:docMk/>
            <pc:sldMk cId="661669486" sldId="259"/>
            <ac:spMk id="28" creationId="{24B9EB35-1B31-46E4-ADE8-97FE8980A9C7}"/>
          </ac:spMkLst>
        </pc:spChg>
        <pc:spChg chg="mod">
          <ac:chgData name="Ogawa, Tamao" userId="0d422ebc-16dd-4f56-b3f1-52a58dcebb36" providerId="ADAL" clId="{974ADB19-3D45-4EBB-8D8D-0A8024E022CD}" dt="2025-04-17T07:20:48.787" v="39" actId="20577"/>
          <ac:spMkLst>
            <pc:docMk/>
            <pc:sldMk cId="661669486" sldId="259"/>
            <ac:spMk id="30" creationId="{B7BABA75-A6DB-65B7-FDAE-5A48B86CFB5B}"/>
          </ac:spMkLst>
        </pc:spChg>
        <pc:spChg chg="mod">
          <ac:chgData name="Ogawa, Tamao" userId="0d422ebc-16dd-4f56-b3f1-52a58dcebb36" providerId="ADAL" clId="{974ADB19-3D45-4EBB-8D8D-0A8024E022CD}" dt="2025-04-17T07:21:08.646" v="54" actId="20577"/>
          <ac:spMkLst>
            <pc:docMk/>
            <pc:sldMk cId="661669486" sldId="259"/>
            <ac:spMk id="33" creationId="{657D4DC8-9E11-864D-13AD-9174B053FE1B}"/>
          </ac:spMkLst>
        </pc:spChg>
      </pc:sldChg>
      <pc:sldChg chg="modSp mod ord">
        <pc:chgData name="Ogawa, Tamao" userId="0d422ebc-16dd-4f56-b3f1-52a58dcebb36" providerId="ADAL" clId="{974ADB19-3D45-4EBB-8D8D-0A8024E022CD}" dt="2025-05-12T02:33:19.157" v="1032" actId="20577"/>
        <pc:sldMkLst>
          <pc:docMk/>
          <pc:sldMk cId="1569300359" sldId="2147477139"/>
        </pc:sldMkLst>
        <pc:spChg chg="mod">
          <ac:chgData name="Ogawa, Tamao" userId="0d422ebc-16dd-4f56-b3f1-52a58dcebb36" providerId="ADAL" clId="{974ADB19-3D45-4EBB-8D8D-0A8024E022CD}" dt="2025-05-12T02:33:19.157" v="1032" actId="20577"/>
          <ac:spMkLst>
            <pc:docMk/>
            <pc:sldMk cId="1569300359" sldId="2147477139"/>
            <ac:spMk id="2" creationId="{08A2DDAC-8D4A-8AC0-0E8F-A4B87959606C}"/>
          </ac:spMkLst>
        </pc:spChg>
      </pc:sldChg>
      <pc:sldChg chg="addSp modSp mod">
        <pc:chgData name="Ogawa, Tamao" userId="0d422ebc-16dd-4f56-b3f1-52a58dcebb36" providerId="ADAL" clId="{974ADB19-3D45-4EBB-8D8D-0A8024E022CD}" dt="2025-05-12T04:27:46.976" v="1035" actId="20577"/>
        <pc:sldMkLst>
          <pc:docMk/>
          <pc:sldMk cId="1998412211" sldId="2147477140"/>
        </pc:sldMkLst>
        <pc:spChg chg="mod">
          <ac:chgData name="Ogawa, Tamao" userId="0d422ebc-16dd-4f56-b3f1-52a58dcebb36" providerId="ADAL" clId="{974ADB19-3D45-4EBB-8D8D-0A8024E022CD}" dt="2025-05-12T01:07:40.323" v="796" actId="208"/>
          <ac:spMkLst>
            <pc:docMk/>
            <pc:sldMk cId="1998412211" sldId="2147477140"/>
            <ac:spMk id="4" creationId="{BB7AAA9D-B5E0-258D-695D-60F78D0CECFF}"/>
          </ac:spMkLst>
        </pc:spChg>
        <pc:spChg chg="mod">
          <ac:chgData name="Ogawa, Tamao" userId="0d422ebc-16dd-4f56-b3f1-52a58dcebb36" providerId="ADAL" clId="{974ADB19-3D45-4EBB-8D8D-0A8024E022CD}" dt="2025-05-12T01:07:47.932" v="797" actId="207"/>
          <ac:spMkLst>
            <pc:docMk/>
            <pc:sldMk cId="1998412211" sldId="2147477140"/>
            <ac:spMk id="5" creationId="{7E112934-A8F4-F47C-BF46-1E6B44AF6C04}"/>
          </ac:spMkLst>
        </pc:spChg>
        <pc:spChg chg="add mod">
          <ac:chgData name="Ogawa, Tamao" userId="0d422ebc-16dd-4f56-b3f1-52a58dcebb36" providerId="ADAL" clId="{974ADB19-3D45-4EBB-8D8D-0A8024E022CD}" dt="2025-05-12T04:27:46.976" v="1035" actId="20577"/>
          <ac:spMkLst>
            <pc:docMk/>
            <pc:sldMk cId="1998412211" sldId="2147477140"/>
            <ac:spMk id="8" creationId="{39EE853D-6981-33B3-FA88-895ED6D3033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9838A-A8C6-4A1D-95AD-D72562A0061C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29FD88-EF2A-48CC-83C6-F2D3A23FD4B4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Plan</a:t>
          </a:r>
        </a:p>
      </dgm:t>
    </dgm:pt>
    <dgm:pt modelId="{DB0FD83E-09AC-4423-98BA-39833A04AC95}" type="parTrans" cxnId="{C76F41B5-D893-42EF-B55F-D106D95951B8}">
      <dgm:prSet/>
      <dgm:spPr/>
      <dgm:t>
        <a:bodyPr/>
        <a:lstStyle/>
        <a:p>
          <a:endParaRPr lang="en-US"/>
        </a:p>
      </dgm:t>
    </dgm:pt>
    <dgm:pt modelId="{A509B84B-A34C-47B3-8117-A60B16D23F0D}" type="sibTrans" cxnId="{C76F41B5-D893-42EF-B55F-D106D95951B8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FD4EBDF0-BE9B-412E-AE4A-57A05601B380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Action</a:t>
          </a:r>
        </a:p>
      </dgm:t>
    </dgm:pt>
    <dgm:pt modelId="{BD4555FF-53A6-4D5D-ACE3-6D6582299519}" type="parTrans" cxnId="{85C528C3-C69A-48CE-8686-AA0AE63F8EA7}">
      <dgm:prSet/>
      <dgm:spPr/>
      <dgm:t>
        <a:bodyPr/>
        <a:lstStyle/>
        <a:p>
          <a:endParaRPr lang="en-US"/>
        </a:p>
      </dgm:t>
    </dgm:pt>
    <dgm:pt modelId="{F69724B1-05BC-4198-A988-70040CE40A5C}" type="sibTrans" cxnId="{85C528C3-C69A-48CE-8686-AA0AE63F8EA7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482CC6FB-499B-49BC-99CD-936808E5703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Analysis</a:t>
          </a:r>
        </a:p>
      </dgm:t>
    </dgm:pt>
    <dgm:pt modelId="{5C631A62-657C-4112-86EE-D28594A0870D}" type="parTrans" cxnId="{18B7FF06-5812-4E35-A9CA-3BE708192522}">
      <dgm:prSet/>
      <dgm:spPr/>
      <dgm:t>
        <a:bodyPr/>
        <a:lstStyle/>
        <a:p>
          <a:endParaRPr lang="en-US"/>
        </a:p>
      </dgm:t>
    </dgm:pt>
    <dgm:pt modelId="{04F279E0-BCD7-411E-AA01-0274C3206D91}" type="sibTrans" cxnId="{18B7FF06-5812-4E35-A9CA-3BE708192522}">
      <dgm:prSet/>
      <dgm:spPr>
        <a:solidFill>
          <a:schemeClr val="bg1">
            <a:lumMod val="65000"/>
          </a:schemeClr>
        </a:solidFill>
      </dgm:spPr>
      <dgm:t>
        <a:bodyPr/>
        <a:lstStyle/>
        <a:p>
          <a:endParaRPr lang="en-US"/>
        </a:p>
      </dgm:t>
    </dgm:pt>
    <dgm:pt modelId="{2D75AF28-53A7-4813-9DAE-FA91DA92F0C7}" type="pres">
      <dgm:prSet presAssocID="{D0D9838A-A8C6-4A1D-95AD-D72562A0061C}" presName="cycle" presStyleCnt="0">
        <dgm:presLayoutVars>
          <dgm:dir/>
          <dgm:resizeHandles val="exact"/>
        </dgm:presLayoutVars>
      </dgm:prSet>
      <dgm:spPr/>
    </dgm:pt>
    <dgm:pt modelId="{8F089ED2-0742-4E90-843C-350DE788AFC6}" type="pres">
      <dgm:prSet presAssocID="{F529FD88-EF2A-48CC-83C6-F2D3A23FD4B4}" presName="node" presStyleLbl="node1" presStyleIdx="0" presStyleCnt="3">
        <dgm:presLayoutVars>
          <dgm:bulletEnabled val="1"/>
        </dgm:presLayoutVars>
      </dgm:prSet>
      <dgm:spPr/>
    </dgm:pt>
    <dgm:pt modelId="{9F075A03-38E1-41DB-AABD-65DE3BF91E25}" type="pres">
      <dgm:prSet presAssocID="{A509B84B-A34C-47B3-8117-A60B16D23F0D}" presName="sibTrans" presStyleLbl="sibTrans2D1" presStyleIdx="0" presStyleCnt="3" custLinFactNeighborY="6718"/>
      <dgm:spPr/>
    </dgm:pt>
    <dgm:pt modelId="{9B066EE0-B457-47A7-B360-3C28EE742967}" type="pres">
      <dgm:prSet presAssocID="{A509B84B-A34C-47B3-8117-A60B16D23F0D}" presName="connectorText" presStyleLbl="sibTrans2D1" presStyleIdx="0" presStyleCnt="3"/>
      <dgm:spPr/>
    </dgm:pt>
    <dgm:pt modelId="{22765901-C621-4581-8DE4-2281F58C09D5}" type="pres">
      <dgm:prSet presAssocID="{FD4EBDF0-BE9B-412E-AE4A-57A05601B380}" presName="node" presStyleLbl="node1" presStyleIdx="1" presStyleCnt="3">
        <dgm:presLayoutVars>
          <dgm:bulletEnabled val="1"/>
        </dgm:presLayoutVars>
      </dgm:prSet>
      <dgm:spPr/>
    </dgm:pt>
    <dgm:pt modelId="{50D81985-D2CF-4FBD-8520-054883295CBA}" type="pres">
      <dgm:prSet presAssocID="{F69724B1-05BC-4198-A988-70040CE40A5C}" presName="sibTrans" presStyleLbl="sibTrans2D1" presStyleIdx="1" presStyleCnt="3"/>
      <dgm:spPr/>
    </dgm:pt>
    <dgm:pt modelId="{F71B7FC4-4A97-4155-9553-0D1EA7EFE9C7}" type="pres">
      <dgm:prSet presAssocID="{F69724B1-05BC-4198-A988-70040CE40A5C}" presName="connectorText" presStyleLbl="sibTrans2D1" presStyleIdx="1" presStyleCnt="3"/>
      <dgm:spPr/>
    </dgm:pt>
    <dgm:pt modelId="{36F3F65A-4CA4-4CA1-A3D1-374B7A83FCD7}" type="pres">
      <dgm:prSet presAssocID="{482CC6FB-499B-49BC-99CD-936808E57033}" presName="node" presStyleLbl="node1" presStyleIdx="2" presStyleCnt="3">
        <dgm:presLayoutVars>
          <dgm:bulletEnabled val="1"/>
        </dgm:presLayoutVars>
      </dgm:prSet>
      <dgm:spPr/>
    </dgm:pt>
    <dgm:pt modelId="{7CD5962D-9086-47F8-8943-67098FDE9CFD}" type="pres">
      <dgm:prSet presAssocID="{04F279E0-BCD7-411E-AA01-0274C3206D91}" presName="sibTrans" presStyleLbl="sibTrans2D1" presStyleIdx="2" presStyleCnt="3"/>
      <dgm:spPr/>
    </dgm:pt>
    <dgm:pt modelId="{DADB3EFA-95DA-4290-9E80-93B15673DDD8}" type="pres">
      <dgm:prSet presAssocID="{04F279E0-BCD7-411E-AA01-0274C3206D91}" presName="connectorText" presStyleLbl="sibTrans2D1" presStyleIdx="2" presStyleCnt="3"/>
      <dgm:spPr/>
    </dgm:pt>
  </dgm:ptLst>
  <dgm:cxnLst>
    <dgm:cxn modelId="{0E75B503-2735-45BB-B105-02348B9BF4E2}" type="presOf" srcId="{04F279E0-BCD7-411E-AA01-0274C3206D91}" destId="{7CD5962D-9086-47F8-8943-67098FDE9CFD}" srcOrd="0" destOrd="0" presId="urn:microsoft.com/office/officeart/2005/8/layout/cycle2"/>
    <dgm:cxn modelId="{18B7FF06-5812-4E35-A9CA-3BE708192522}" srcId="{D0D9838A-A8C6-4A1D-95AD-D72562A0061C}" destId="{482CC6FB-499B-49BC-99CD-936808E57033}" srcOrd="2" destOrd="0" parTransId="{5C631A62-657C-4112-86EE-D28594A0870D}" sibTransId="{04F279E0-BCD7-411E-AA01-0274C3206D91}"/>
    <dgm:cxn modelId="{9E0D4E0A-733A-4D0E-A95E-7838938883F6}" type="presOf" srcId="{04F279E0-BCD7-411E-AA01-0274C3206D91}" destId="{DADB3EFA-95DA-4290-9E80-93B15673DDD8}" srcOrd="1" destOrd="0" presId="urn:microsoft.com/office/officeart/2005/8/layout/cycle2"/>
    <dgm:cxn modelId="{88165A29-9ADA-4BC0-8AE3-8055052B2FF5}" type="presOf" srcId="{F69724B1-05BC-4198-A988-70040CE40A5C}" destId="{F71B7FC4-4A97-4155-9553-0D1EA7EFE9C7}" srcOrd="1" destOrd="0" presId="urn:microsoft.com/office/officeart/2005/8/layout/cycle2"/>
    <dgm:cxn modelId="{B8A7EB69-D7E9-4514-80BA-1440602084AC}" type="presOf" srcId="{A509B84B-A34C-47B3-8117-A60B16D23F0D}" destId="{9F075A03-38E1-41DB-AABD-65DE3BF91E25}" srcOrd="0" destOrd="0" presId="urn:microsoft.com/office/officeart/2005/8/layout/cycle2"/>
    <dgm:cxn modelId="{45A56B84-13C7-4B00-8D5E-4F5EA5594CEE}" type="presOf" srcId="{482CC6FB-499B-49BC-99CD-936808E57033}" destId="{36F3F65A-4CA4-4CA1-A3D1-374B7A83FCD7}" srcOrd="0" destOrd="0" presId="urn:microsoft.com/office/officeart/2005/8/layout/cycle2"/>
    <dgm:cxn modelId="{63D21B8A-C757-4089-9143-5F825D3EBFAB}" type="presOf" srcId="{F529FD88-EF2A-48CC-83C6-F2D3A23FD4B4}" destId="{8F089ED2-0742-4E90-843C-350DE788AFC6}" srcOrd="0" destOrd="0" presId="urn:microsoft.com/office/officeart/2005/8/layout/cycle2"/>
    <dgm:cxn modelId="{59ECA29D-7FF7-49EC-94B8-ED1578320F40}" type="presOf" srcId="{D0D9838A-A8C6-4A1D-95AD-D72562A0061C}" destId="{2D75AF28-53A7-4813-9DAE-FA91DA92F0C7}" srcOrd="0" destOrd="0" presId="urn:microsoft.com/office/officeart/2005/8/layout/cycle2"/>
    <dgm:cxn modelId="{ABBC86A7-899B-4AFA-A8E6-30CDDF445E55}" type="presOf" srcId="{F69724B1-05BC-4198-A988-70040CE40A5C}" destId="{50D81985-D2CF-4FBD-8520-054883295CBA}" srcOrd="0" destOrd="0" presId="urn:microsoft.com/office/officeart/2005/8/layout/cycle2"/>
    <dgm:cxn modelId="{C76F41B5-D893-42EF-B55F-D106D95951B8}" srcId="{D0D9838A-A8C6-4A1D-95AD-D72562A0061C}" destId="{F529FD88-EF2A-48CC-83C6-F2D3A23FD4B4}" srcOrd="0" destOrd="0" parTransId="{DB0FD83E-09AC-4423-98BA-39833A04AC95}" sibTransId="{A509B84B-A34C-47B3-8117-A60B16D23F0D}"/>
    <dgm:cxn modelId="{85C528C3-C69A-48CE-8686-AA0AE63F8EA7}" srcId="{D0D9838A-A8C6-4A1D-95AD-D72562A0061C}" destId="{FD4EBDF0-BE9B-412E-AE4A-57A05601B380}" srcOrd="1" destOrd="0" parTransId="{BD4555FF-53A6-4D5D-ACE3-6D6582299519}" sibTransId="{F69724B1-05BC-4198-A988-70040CE40A5C}"/>
    <dgm:cxn modelId="{B08A2EC4-0961-4034-A7A8-4450F7319C8B}" type="presOf" srcId="{FD4EBDF0-BE9B-412E-AE4A-57A05601B380}" destId="{22765901-C621-4581-8DE4-2281F58C09D5}" srcOrd="0" destOrd="0" presId="urn:microsoft.com/office/officeart/2005/8/layout/cycle2"/>
    <dgm:cxn modelId="{E4A08CF7-A859-4AF6-A0A3-C7F4929EF8A7}" type="presOf" srcId="{A509B84B-A34C-47B3-8117-A60B16D23F0D}" destId="{9B066EE0-B457-47A7-B360-3C28EE742967}" srcOrd="1" destOrd="0" presId="urn:microsoft.com/office/officeart/2005/8/layout/cycle2"/>
    <dgm:cxn modelId="{CE4B2DCC-9714-4DB6-A0C8-CAE7D02CF641}" type="presParOf" srcId="{2D75AF28-53A7-4813-9DAE-FA91DA92F0C7}" destId="{8F089ED2-0742-4E90-843C-350DE788AFC6}" srcOrd="0" destOrd="0" presId="urn:microsoft.com/office/officeart/2005/8/layout/cycle2"/>
    <dgm:cxn modelId="{294EF2CA-71C2-4E36-A3ED-3FC08E8867CF}" type="presParOf" srcId="{2D75AF28-53A7-4813-9DAE-FA91DA92F0C7}" destId="{9F075A03-38E1-41DB-AABD-65DE3BF91E25}" srcOrd="1" destOrd="0" presId="urn:microsoft.com/office/officeart/2005/8/layout/cycle2"/>
    <dgm:cxn modelId="{11B14397-08ED-4A34-A989-983F96C19196}" type="presParOf" srcId="{9F075A03-38E1-41DB-AABD-65DE3BF91E25}" destId="{9B066EE0-B457-47A7-B360-3C28EE742967}" srcOrd="0" destOrd="0" presId="urn:microsoft.com/office/officeart/2005/8/layout/cycle2"/>
    <dgm:cxn modelId="{7F3038F8-7FAF-4CBD-A0E9-479C571756A9}" type="presParOf" srcId="{2D75AF28-53A7-4813-9DAE-FA91DA92F0C7}" destId="{22765901-C621-4581-8DE4-2281F58C09D5}" srcOrd="2" destOrd="0" presId="urn:microsoft.com/office/officeart/2005/8/layout/cycle2"/>
    <dgm:cxn modelId="{38EF7380-FA62-4450-997D-EED22F4DEC07}" type="presParOf" srcId="{2D75AF28-53A7-4813-9DAE-FA91DA92F0C7}" destId="{50D81985-D2CF-4FBD-8520-054883295CBA}" srcOrd="3" destOrd="0" presId="urn:microsoft.com/office/officeart/2005/8/layout/cycle2"/>
    <dgm:cxn modelId="{D324596B-615D-4DAD-A223-01F476412F78}" type="presParOf" srcId="{50D81985-D2CF-4FBD-8520-054883295CBA}" destId="{F71B7FC4-4A97-4155-9553-0D1EA7EFE9C7}" srcOrd="0" destOrd="0" presId="urn:microsoft.com/office/officeart/2005/8/layout/cycle2"/>
    <dgm:cxn modelId="{C1F3D46E-DB9F-46DD-9E00-7CBD70D34E5C}" type="presParOf" srcId="{2D75AF28-53A7-4813-9DAE-FA91DA92F0C7}" destId="{36F3F65A-4CA4-4CA1-A3D1-374B7A83FCD7}" srcOrd="4" destOrd="0" presId="urn:microsoft.com/office/officeart/2005/8/layout/cycle2"/>
    <dgm:cxn modelId="{58F79AE2-3724-4097-A049-25AF3D7A9DE8}" type="presParOf" srcId="{2D75AF28-53A7-4813-9DAE-FA91DA92F0C7}" destId="{7CD5962D-9086-47F8-8943-67098FDE9CFD}" srcOrd="5" destOrd="0" presId="urn:microsoft.com/office/officeart/2005/8/layout/cycle2"/>
    <dgm:cxn modelId="{A1290817-247F-4203-9C6D-1FD34D5F7BA6}" type="presParOf" srcId="{7CD5962D-9086-47F8-8943-67098FDE9CFD}" destId="{DADB3EFA-95DA-4290-9E80-93B15673DDD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089ED2-0742-4E90-843C-350DE788AFC6}">
      <dsp:nvSpPr>
        <dsp:cNvPr id="0" name=""/>
        <dsp:cNvSpPr/>
      </dsp:nvSpPr>
      <dsp:spPr>
        <a:xfrm>
          <a:off x="2606283" y="444"/>
          <a:ext cx="1966543" cy="1966543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Plan</a:t>
          </a:r>
        </a:p>
      </dsp:txBody>
      <dsp:txXfrm>
        <a:off x="2894277" y="288438"/>
        <a:ext cx="1390555" cy="1390555"/>
      </dsp:txXfrm>
    </dsp:sp>
    <dsp:sp modelId="{9F075A03-38E1-41DB-AABD-65DE3BF91E25}">
      <dsp:nvSpPr>
        <dsp:cNvPr id="0" name=""/>
        <dsp:cNvSpPr/>
      </dsp:nvSpPr>
      <dsp:spPr>
        <a:xfrm rot="3600000">
          <a:off x="4059023" y="1961808"/>
          <a:ext cx="522174" cy="66370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4098186" y="2026718"/>
        <a:ext cx="365522" cy="398224"/>
      </dsp:txXfrm>
    </dsp:sp>
    <dsp:sp modelId="{22765901-C621-4581-8DE4-2281F58C09D5}">
      <dsp:nvSpPr>
        <dsp:cNvPr id="0" name=""/>
        <dsp:cNvSpPr/>
      </dsp:nvSpPr>
      <dsp:spPr>
        <a:xfrm>
          <a:off x="4082173" y="2556759"/>
          <a:ext cx="1966543" cy="1966543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Action</a:t>
          </a:r>
        </a:p>
      </dsp:txBody>
      <dsp:txXfrm>
        <a:off x="4370167" y="2844753"/>
        <a:ext cx="1390555" cy="1390555"/>
      </dsp:txXfrm>
    </dsp:sp>
    <dsp:sp modelId="{50D81985-D2CF-4FBD-8520-054883295CBA}">
      <dsp:nvSpPr>
        <dsp:cNvPr id="0" name=""/>
        <dsp:cNvSpPr/>
      </dsp:nvSpPr>
      <dsp:spPr>
        <a:xfrm rot="10800000">
          <a:off x="3343246" y="3208176"/>
          <a:ext cx="522174" cy="66370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 rot="10800000">
        <a:off x="3499898" y="3340918"/>
        <a:ext cx="365522" cy="398224"/>
      </dsp:txXfrm>
    </dsp:sp>
    <dsp:sp modelId="{36F3F65A-4CA4-4CA1-A3D1-374B7A83FCD7}">
      <dsp:nvSpPr>
        <dsp:cNvPr id="0" name=""/>
        <dsp:cNvSpPr/>
      </dsp:nvSpPr>
      <dsp:spPr>
        <a:xfrm>
          <a:off x="1130394" y="2556759"/>
          <a:ext cx="1966543" cy="1966543"/>
        </a:xfrm>
        <a:prstGeom prst="ellipse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Analysis</a:t>
          </a:r>
        </a:p>
      </dsp:txBody>
      <dsp:txXfrm>
        <a:off x="1418388" y="2844753"/>
        <a:ext cx="1390555" cy="1390555"/>
      </dsp:txXfrm>
    </dsp:sp>
    <dsp:sp modelId="{7CD5962D-9086-47F8-8943-67098FDE9CFD}">
      <dsp:nvSpPr>
        <dsp:cNvPr id="0" name=""/>
        <dsp:cNvSpPr/>
      </dsp:nvSpPr>
      <dsp:spPr>
        <a:xfrm rot="18000000">
          <a:off x="2583134" y="1942817"/>
          <a:ext cx="522174" cy="663708"/>
        </a:xfrm>
        <a:prstGeom prst="rightArrow">
          <a:avLst>
            <a:gd name="adj1" fmla="val 60000"/>
            <a:gd name="adj2" fmla="val 50000"/>
          </a:avLst>
        </a:prstGeom>
        <a:solidFill>
          <a:schemeClr val="bg1">
            <a:lumMod val="6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622297" y="2143391"/>
        <a:ext cx="365522" cy="398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DC3C05-5B5B-48CD-B712-E1DE04900B9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7E07F-5D53-4637-97DD-EA3E38A8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38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7E07F-5D53-4637-97DD-EA3E38A82E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504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C6A3B1-B955-458B-9F60-5975CE2002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C5397-4A4A-43B5-BE6A-E7E20FCADC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381000"/>
            <a:ext cx="9144000" cy="381000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4B39AB-90E1-4AE9-B516-008786D0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6096000"/>
            <a:ext cx="3048000" cy="381000"/>
          </a:xfrm>
        </p:spPr>
        <p:txBody>
          <a:bodyPr anchor="b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3473BE6-66DB-4D40-8CA2-E661E2227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614" y="5098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52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06 Divider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381000"/>
            <a:ext cx="5283200" cy="4291331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accent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Divider title</a:t>
            </a:r>
          </a:p>
          <a:p>
            <a:pPr lvl="1"/>
            <a:r>
              <a:rPr lang="en-US"/>
              <a:t>Divider subtitle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0C8FE5-CE1B-46BD-82D3-915A3DE39D6B}"/>
              </a:ext>
            </a:extLst>
          </p:cNvPr>
          <p:cNvGrpSpPr/>
          <p:nvPr/>
        </p:nvGrpSpPr>
        <p:grpSpPr>
          <a:xfrm>
            <a:off x="7762565" y="1115496"/>
            <a:ext cx="4330301" cy="5959181"/>
            <a:chOff x="7762565" y="1115496"/>
            <a:chExt cx="4330301" cy="595918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57D78A-6C20-42A0-9A39-BF192E1DAB49}"/>
                </a:ext>
              </a:extLst>
            </p:cNvPr>
            <p:cNvSpPr/>
            <p:nvPr/>
          </p:nvSpPr>
          <p:spPr>
            <a:xfrm rot="18000044">
              <a:off x="8472027" y="2783152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0 w 1064470"/>
                <a:gd name="connsiteY1" fmla="*/ 0 h 488404"/>
                <a:gd name="connsiteX2" fmla="*/ 1064470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0" y="0"/>
                  </a:lnTo>
                  <a:lnTo>
                    <a:pt x="1064470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47BBC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B64FF2-56EE-4281-9355-ABF66DC9E756}"/>
                </a:ext>
              </a:extLst>
            </p:cNvPr>
            <p:cNvSpPr/>
            <p:nvPr/>
          </p:nvSpPr>
          <p:spPr>
            <a:xfrm rot="18000044">
              <a:off x="7317524" y="4474420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47BBC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872C19-A47A-48FD-9E7B-D33BA904286A}"/>
                </a:ext>
              </a:extLst>
            </p:cNvPr>
            <p:cNvSpPr/>
            <p:nvPr/>
          </p:nvSpPr>
          <p:spPr>
            <a:xfrm rot="18000044">
              <a:off x="9426196" y="2105467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0 w 1064470"/>
                <a:gd name="connsiteY1" fmla="*/ 0 h 488404"/>
                <a:gd name="connsiteX2" fmla="*/ 1064470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0" y="0"/>
                  </a:lnTo>
                  <a:lnTo>
                    <a:pt x="1064470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2980B5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CCF003-CB5C-47D2-85F9-3065C1499F5A}"/>
                </a:ext>
              </a:extLst>
            </p:cNvPr>
            <p:cNvSpPr/>
            <p:nvPr/>
          </p:nvSpPr>
          <p:spPr>
            <a:xfrm rot="18000044">
              <a:off x="8539767" y="3642256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2980B5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A8D62B3-BB40-42F5-B4A5-F28CC9506766}"/>
                </a:ext>
              </a:extLst>
            </p:cNvPr>
            <p:cNvSpPr/>
            <p:nvPr/>
          </p:nvSpPr>
          <p:spPr>
            <a:xfrm rot="18000044">
              <a:off x="7474532" y="5487545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2980B5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8CC8AB-C95E-40CE-9772-A90BDDC545C5}"/>
                </a:ext>
              </a:extLst>
            </p:cNvPr>
            <p:cNvSpPr/>
            <p:nvPr/>
          </p:nvSpPr>
          <p:spPr>
            <a:xfrm rot="18000044">
              <a:off x="10115839" y="1581358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FFD040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5D0D4D-CA82-44E2-B2FF-D0724B7D1F6D}"/>
                </a:ext>
              </a:extLst>
            </p:cNvPr>
            <p:cNvSpPr/>
            <p:nvPr/>
          </p:nvSpPr>
          <p:spPr>
            <a:xfrm rot="18000044">
              <a:off x="9228402" y="3117520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FFD040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962368-B3BB-4D44-AFFA-DA2BAE7F995F}"/>
                </a:ext>
              </a:extLst>
            </p:cNvPr>
            <p:cNvSpPr/>
            <p:nvPr/>
          </p:nvSpPr>
          <p:spPr>
            <a:xfrm rot="18000044">
              <a:off x="8429556" y="4808788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FFD040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5132A0-20C8-46B9-8870-CBCBEC2B76DF}"/>
                </a:ext>
              </a:extLst>
            </p:cNvPr>
            <p:cNvSpPr/>
            <p:nvPr/>
          </p:nvSpPr>
          <p:spPr>
            <a:xfrm rot="18000044">
              <a:off x="10182636" y="2439836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E27D3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249070-E2DD-47C8-964B-30785CFA4443}"/>
                </a:ext>
              </a:extLst>
            </p:cNvPr>
            <p:cNvSpPr/>
            <p:nvPr/>
          </p:nvSpPr>
          <p:spPr>
            <a:xfrm rot="18000044">
              <a:off x="8059520" y="6124609"/>
              <a:ext cx="1411732" cy="488404"/>
            </a:xfrm>
            <a:custGeom>
              <a:avLst/>
              <a:gdLst>
                <a:gd name="connsiteX0" fmla="*/ 1411732 w 1411732"/>
                <a:gd name="connsiteY0" fmla="*/ 0 h 488404"/>
                <a:gd name="connsiteX1" fmla="*/ 1411732 w 1411732"/>
                <a:gd name="connsiteY1" fmla="*/ 488404 h 488404"/>
                <a:gd name="connsiteX2" fmla="*/ 281989 w 1411732"/>
                <a:gd name="connsiteY2" fmla="*/ 488404 h 488404"/>
                <a:gd name="connsiteX3" fmla="*/ 0 w 1411732"/>
                <a:gd name="connsiteY3" fmla="*/ 0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732" h="488404">
                  <a:moveTo>
                    <a:pt x="1411732" y="0"/>
                  </a:moveTo>
                  <a:lnTo>
                    <a:pt x="1411732" y="488404"/>
                  </a:lnTo>
                  <a:lnTo>
                    <a:pt x="281989" y="488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3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4DA9CD-146C-40FA-A85A-53F602DC44F6}"/>
                </a:ext>
              </a:extLst>
            </p:cNvPr>
            <p:cNvSpPr/>
            <p:nvPr/>
          </p:nvSpPr>
          <p:spPr>
            <a:xfrm rot="18000044">
              <a:off x="9384429" y="4130019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E27D3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E27895-D6C1-4F8B-A6B5-326014FEDD68}"/>
                </a:ext>
              </a:extLst>
            </p:cNvPr>
            <p:cNvSpPr/>
            <p:nvPr/>
          </p:nvSpPr>
          <p:spPr>
            <a:xfrm rot="18000044">
              <a:off x="11138599" y="1761693"/>
              <a:ext cx="1420129" cy="488404"/>
            </a:xfrm>
            <a:custGeom>
              <a:avLst/>
              <a:gdLst>
                <a:gd name="connsiteX0" fmla="*/ 1420129 w 1420129"/>
                <a:gd name="connsiteY0" fmla="*/ 0 h 488404"/>
                <a:gd name="connsiteX1" fmla="*/ 1420129 w 1420129"/>
                <a:gd name="connsiteY1" fmla="*/ 226122 h 488404"/>
                <a:gd name="connsiteX2" fmla="*/ 965857 w 1420129"/>
                <a:gd name="connsiteY2" fmla="*/ 488404 h 488404"/>
                <a:gd name="connsiteX3" fmla="*/ 0 w 1420129"/>
                <a:gd name="connsiteY3" fmla="*/ 488404 h 488404"/>
                <a:gd name="connsiteX4" fmla="*/ 0 w 1420129"/>
                <a:gd name="connsiteY4" fmla="*/ 0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129" h="488404">
                  <a:moveTo>
                    <a:pt x="1420129" y="0"/>
                  </a:moveTo>
                  <a:lnTo>
                    <a:pt x="1420129" y="226122"/>
                  </a:lnTo>
                  <a:lnTo>
                    <a:pt x="965857" y="488404"/>
                  </a:lnTo>
                  <a:lnTo>
                    <a:pt x="0" y="488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38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CFEAAB-3C8F-4022-8F09-65B938E44013}"/>
                </a:ext>
              </a:extLst>
            </p:cNvPr>
            <p:cNvSpPr/>
            <p:nvPr/>
          </p:nvSpPr>
          <p:spPr>
            <a:xfrm rot="18000044">
              <a:off x="10339789" y="3452961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0 w 1064470"/>
                <a:gd name="connsiteY1" fmla="*/ 0 h 488404"/>
                <a:gd name="connsiteX2" fmla="*/ 1064470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0" y="0"/>
                  </a:lnTo>
                  <a:lnTo>
                    <a:pt x="1064470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DB38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1324F6-45A8-49B2-AA91-F32D0260D577}"/>
                </a:ext>
              </a:extLst>
            </p:cNvPr>
            <p:cNvSpPr/>
            <p:nvPr/>
          </p:nvSpPr>
          <p:spPr>
            <a:xfrm rot="18000044">
              <a:off x="9275089" y="5297166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DB38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FF95DA-E293-4648-BA9F-4E9A4973AEBC}"/>
                </a:ext>
              </a:extLst>
            </p:cNvPr>
            <p:cNvSpPr/>
            <p:nvPr/>
          </p:nvSpPr>
          <p:spPr>
            <a:xfrm rot="18000044">
              <a:off x="11028896" y="2927141"/>
              <a:ext cx="1420129" cy="488404"/>
            </a:xfrm>
            <a:custGeom>
              <a:avLst/>
              <a:gdLst>
                <a:gd name="connsiteX0" fmla="*/ 1420129 w 1420129"/>
                <a:gd name="connsiteY0" fmla="*/ 0 h 488404"/>
                <a:gd name="connsiteX1" fmla="*/ 1420129 w 1420129"/>
                <a:gd name="connsiteY1" fmla="*/ 352797 h 488404"/>
                <a:gd name="connsiteX2" fmla="*/ 1185258 w 1420129"/>
                <a:gd name="connsiteY2" fmla="*/ 488404 h 488404"/>
                <a:gd name="connsiteX3" fmla="*/ 0 w 1420129"/>
                <a:gd name="connsiteY3" fmla="*/ 488404 h 488404"/>
                <a:gd name="connsiteX4" fmla="*/ 0 w 1420129"/>
                <a:gd name="connsiteY4" fmla="*/ 0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129" h="488404">
                  <a:moveTo>
                    <a:pt x="1420129" y="0"/>
                  </a:moveTo>
                  <a:lnTo>
                    <a:pt x="1420129" y="352797"/>
                  </a:lnTo>
                  <a:lnTo>
                    <a:pt x="1185258" y="488404"/>
                  </a:lnTo>
                  <a:lnTo>
                    <a:pt x="0" y="488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2F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1C8F14-07B3-4BDD-A507-4C6DDEBD2EAE}"/>
                </a:ext>
              </a:extLst>
            </p:cNvPr>
            <p:cNvSpPr/>
            <p:nvPr/>
          </p:nvSpPr>
          <p:spPr>
            <a:xfrm rot="18000044">
              <a:off x="9963565" y="4772430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A22F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A4E3FB-36B1-4216-ACE3-13D7463343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grpSp>
        <p:nvGrpSpPr>
          <p:cNvPr id="51" name="Graphic 30">
            <a:extLst>
              <a:ext uri="{FF2B5EF4-FFF2-40B4-BE49-F238E27FC236}">
                <a16:creationId xmlns:a16="http://schemas.microsoft.com/office/drawing/2014/main" id="{1D01181B-ACD7-49F5-9768-1F55E9FD30DA}"/>
              </a:ext>
            </a:extLst>
          </p:cNvPr>
          <p:cNvGrpSpPr/>
          <p:nvPr/>
        </p:nvGrpSpPr>
        <p:grpSpPr>
          <a:xfrm>
            <a:off x="11138213" y="5757000"/>
            <a:ext cx="673967" cy="725901"/>
            <a:chOff x="11138213" y="5757000"/>
            <a:chExt cx="673967" cy="725901"/>
          </a:xfrm>
          <a:solidFill>
            <a:srgbClr val="FFFFFF"/>
          </a:solidFill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46F2ABB1-663D-4503-89C1-5E9A727D6B88}"/>
                </a:ext>
              </a:extLst>
            </p:cNvPr>
            <p:cNvSpPr/>
            <p:nvPr/>
          </p:nvSpPr>
          <p:spPr>
            <a:xfrm>
              <a:off x="11282947" y="5757000"/>
              <a:ext cx="375804" cy="351737"/>
            </a:xfrm>
            <a:custGeom>
              <a:avLst/>
              <a:gdLst>
                <a:gd name="connsiteX0" fmla="*/ 281364 w 375804"/>
                <a:gd name="connsiteY0" fmla="*/ 53115 h 351737"/>
                <a:gd name="connsiteX1" fmla="*/ 321495 w 375804"/>
                <a:gd name="connsiteY1" fmla="*/ 122754 h 351737"/>
                <a:gd name="connsiteX2" fmla="*/ 361626 w 375804"/>
                <a:gd name="connsiteY2" fmla="*/ 192393 h 351737"/>
                <a:gd name="connsiteX3" fmla="*/ 361626 w 375804"/>
                <a:gd name="connsiteY3" fmla="*/ 298623 h 351737"/>
                <a:gd name="connsiteX4" fmla="*/ 269561 w 375804"/>
                <a:gd name="connsiteY4" fmla="*/ 351738 h 351737"/>
                <a:gd name="connsiteX5" fmla="*/ 188118 w 375804"/>
                <a:gd name="connsiteY5" fmla="*/ 351738 h 351737"/>
                <a:gd name="connsiteX6" fmla="*/ 106675 w 375804"/>
                <a:gd name="connsiteY6" fmla="*/ 351738 h 351737"/>
                <a:gd name="connsiteX7" fmla="*/ 14610 w 375804"/>
                <a:gd name="connsiteY7" fmla="*/ 298623 h 351737"/>
                <a:gd name="connsiteX8" fmla="*/ 14610 w 375804"/>
                <a:gd name="connsiteY8" fmla="*/ 192393 h 351737"/>
                <a:gd name="connsiteX9" fmla="*/ 54741 w 375804"/>
                <a:gd name="connsiteY9" fmla="*/ 122754 h 351737"/>
                <a:gd name="connsiteX10" fmla="*/ 94872 w 375804"/>
                <a:gd name="connsiteY10" fmla="*/ 53115 h 351737"/>
                <a:gd name="connsiteX11" fmla="*/ 186938 w 375804"/>
                <a:gd name="connsiteY11" fmla="*/ 0 h 351737"/>
                <a:gd name="connsiteX12" fmla="*/ 281364 w 375804"/>
                <a:gd name="connsiteY12" fmla="*/ 53115 h 351737"/>
                <a:gd name="connsiteX13" fmla="*/ 189298 w 375804"/>
                <a:gd name="connsiteY13" fmla="*/ 61377 h 351737"/>
                <a:gd name="connsiteX14" fmla="*/ 91331 w 375804"/>
                <a:gd name="connsiteY14" fmla="*/ 101508 h 351737"/>
                <a:gd name="connsiteX15" fmla="*/ 51200 w 375804"/>
                <a:gd name="connsiteY15" fmla="*/ 199475 h 351737"/>
                <a:gd name="connsiteX16" fmla="*/ 91331 w 375804"/>
                <a:gd name="connsiteY16" fmla="*/ 297443 h 351737"/>
                <a:gd name="connsiteX17" fmla="*/ 189298 w 375804"/>
                <a:gd name="connsiteY17" fmla="*/ 337574 h 351737"/>
                <a:gd name="connsiteX18" fmla="*/ 287266 w 375804"/>
                <a:gd name="connsiteY18" fmla="*/ 297443 h 351737"/>
                <a:gd name="connsiteX19" fmla="*/ 327397 w 375804"/>
                <a:gd name="connsiteY19" fmla="*/ 199475 h 351737"/>
                <a:gd name="connsiteX20" fmla="*/ 287266 w 375804"/>
                <a:gd name="connsiteY20" fmla="*/ 101508 h 351737"/>
                <a:gd name="connsiteX21" fmla="*/ 189298 w 375804"/>
                <a:gd name="connsiteY21" fmla="*/ 61377 h 35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804" h="351737">
                  <a:moveTo>
                    <a:pt x="281364" y="53115"/>
                  </a:moveTo>
                  <a:lnTo>
                    <a:pt x="321495" y="122754"/>
                  </a:lnTo>
                  <a:lnTo>
                    <a:pt x="361626" y="192393"/>
                  </a:lnTo>
                  <a:cubicBezTo>
                    <a:pt x="381692" y="227803"/>
                    <a:pt x="379331" y="266754"/>
                    <a:pt x="361626" y="298623"/>
                  </a:cubicBezTo>
                  <a:cubicBezTo>
                    <a:pt x="343921" y="329311"/>
                    <a:pt x="310872" y="351738"/>
                    <a:pt x="269561" y="351738"/>
                  </a:cubicBezTo>
                  <a:lnTo>
                    <a:pt x="188118" y="351738"/>
                  </a:lnTo>
                  <a:lnTo>
                    <a:pt x="106675" y="351738"/>
                  </a:lnTo>
                  <a:cubicBezTo>
                    <a:pt x="66544" y="351738"/>
                    <a:pt x="33495" y="329311"/>
                    <a:pt x="14610" y="298623"/>
                  </a:cubicBezTo>
                  <a:cubicBezTo>
                    <a:pt x="-4275" y="267934"/>
                    <a:pt x="-5456" y="227803"/>
                    <a:pt x="14610" y="192393"/>
                  </a:cubicBezTo>
                  <a:lnTo>
                    <a:pt x="54741" y="122754"/>
                  </a:lnTo>
                  <a:lnTo>
                    <a:pt x="94872" y="53115"/>
                  </a:lnTo>
                  <a:cubicBezTo>
                    <a:pt x="114938" y="17705"/>
                    <a:pt x="150348" y="0"/>
                    <a:pt x="186938" y="0"/>
                  </a:cubicBezTo>
                  <a:cubicBezTo>
                    <a:pt x="223528" y="0"/>
                    <a:pt x="261299" y="17705"/>
                    <a:pt x="281364" y="53115"/>
                  </a:cubicBezTo>
                  <a:moveTo>
                    <a:pt x="189298" y="61377"/>
                  </a:moveTo>
                  <a:cubicBezTo>
                    <a:pt x="151528" y="61377"/>
                    <a:pt x="116118" y="76721"/>
                    <a:pt x="91331" y="101508"/>
                  </a:cubicBezTo>
                  <a:cubicBezTo>
                    <a:pt x="66544" y="126295"/>
                    <a:pt x="51200" y="160525"/>
                    <a:pt x="51200" y="199475"/>
                  </a:cubicBezTo>
                  <a:cubicBezTo>
                    <a:pt x="51200" y="237246"/>
                    <a:pt x="66544" y="272656"/>
                    <a:pt x="91331" y="297443"/>
                  </a:cubicBezTo>
                  <a:cubicBezTo>
                    <a:pt x="116118" y="322230"/>
                    <a:pt x="150348" y="337574"/>
                    <a:pt x="189298" y="337574"/>
                  </a:cubicBezTo>
                  <a:cubicBezTo>
                    <a:pt x="227069" y="337574"/>
                    <a:pt x="262479" y="322230"/>
                    <a:pt x="287266" y="297443"/>
                  </a:cubicBezTo>
                  <a:cubicBezTo>
                    <a:pt x="312053" y="272656"/>
                    <a:pt x="327397" y="238426"/>
                    <a:pt x="327397" y="199475"/>
                  </a:cubicBezTo>
                  <a:cubicBezTo>
                    <a:pt x="327397" y="161705"/>
                    <a:pt x="312053" y="126295"/>
                    <a:pt x="287266" y="101508"/>
                  </a:cubicBezTo>
                  <a:cubicBezTo>
                    <a:pt x="262479" y="76721"/>
                    <a:pt x="228249" y="61377"/>
                    <a:pt x="189298" y="61377"/>
                  </a:cubicBezTo>
                </a:path>
              </a:pathLst>
            </a:custGeom>
            <a:solidFill>
              <a:schemeClr val="accent1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53" name="Graphic 30">
              <a:extLst>
                <a:ext uri="{FF2B5EF4-FFF2-40B4-BE49-F238E27FC236}">
                  <a16:creationId xmlns:a16="http://schemas.microsoft.com/office/drawing/2014/main" id="{0CA50B45-D1C9-4CB8-A152-8EA215255928}"/>
                </a:ext>
              </a:extLst>
            </p:cNvPr>
            <p:cNvGrpSpPr/>
            <p:nvPr/>
          </p:nvGrpSpPr>
          <p:grpSpPr>
            <a:xfrm>
              <a:off x="11138213" y="6217327"/>
              <a:ext cx="673967" cy="265573"/>
              <a:chOff x="11138213" y="6217327"/>
              <a:chExt cx="673967" cy="265573"/>
            </a:xfrm>
            <a:solidFill>
              <a:srgbClr val="FFFFFF"/>
            </a:solidFill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CB4E8806-464C-4F85-9518-381D1C613363}"/>
                  </a:ext>
                </a:extLst>
              </p:cNvPr>
              <p:cNvSpPr/>
              <p:nvPr/>
            </p:nvSpPr>
            <p:spPr>
              <a:xfrm>
                <a:off x="11138213" y="6217327"/>
                <a:ext cx="669246" cy="166426"/>
              </a:xfrm>
              <a:custGeom>
                <a:avLst/>
                <a:gdLst>
                  <a:gd name="connsiteX0" fmla="*/ 403672 w 669246"/>
                  <a:gd name="connsiteY0" fmla="*/ 22426 h 166426"/>
                  <a:gd name="connsiteX1" fmla="*/ 423738 w 669246"/>
                  <a:gd name="connsiteY1" fmla="*/ 24787 h 166426"/>
                  <a:gd name="connsiteX2" fmla="*/ 437902 w 669246"/>
                  <a:gd name="connsiteY2" fmla="*/ 31869 h 166426"/>
                  <a:gd name="connsiteX3" fmla="*/ 444984 w 669246"/>
                  <a:gd name="connsiteY3" fmla="*/ 40131 h 166426"/>
                  <a:gd name="connsiteX4" fmla="*/ 447344 w 669246"/>
                  <a:gd name="connsiteY4" fmla="*/ 50754 h 166426"/>
                  <a:gd name="connsiteX5" fmla="*/ 447344 w 669246"/>
                  <a:gd name="connsiteY5" fmla="*/ 72000 h 166426"/>
                  <a:gd name="connsiteX6" fmla="*/ 447344 w 669246"/>
                  <a:gd name="connsiteY6" fmla="*/ 93246 h 166426"/>
                  <a:gd name="connsiteX7" fmla="*/ 444984 w 669246"/>
                  <a:gd name="connsiteY7" fmla="*/ 103869 h 166426"/>
                  <a:gd name="connsiteX8" fmla="*/ 437902 w 669246"/>
                  <a:gd name="connsiteY8" fmla="*/ 112131 h 166426"/>
                  <a:gd name="connsiteX9" fmla="*/ 423738 w 669246"/>
                  <a:gd name="connsiteY9" fmla="*/ 119213 h 166426"/>
                  <a:gd name="connsiteX10" fmla="*/ 403672 w 669246"/>
                  <a:gd name="connsiteY10" fmla="*/ 121574 h 166426"/>
                  <a:gd name="connsiteX11" fmla="*/ 375344 w 669246"/>
                  <a:gd name="connsiteY11" fmla="*/ 121574 h 166426"/>
                  <a:gd name="connsiteX12" fmla="*/ 347016 w 669246"/>
                  <a:gd name="connsiteY12" fmla="*/ 121574 h 166426"/>
                  <a:gd name="connsiteX13" fmla="*/ 326951 w 669246"/>
                  <a:gd name="connsiteY13" fmla="*/ 119213 h 166426"/>
                  <a:gd name="connsiteX14" fmla="*/ 312787 w 669246"/>
                  <a:gd name="connsiteY14" fmla="*/ 112131 h 166426"/>
                  <a:gd name="connsiteX15" fmla="*/ 305705 w 669246"/>
                  <a:gd name="connsiteY15" fmla="*/ 103869 h 166426"/>
                  <a:gd name="connsiteX16" fmla="*/ 303344 w 669246"/>
                  <a:gd name="connsiteY16" fmla="*/ 93246 h 166426"/>
                  <a:gd name="connsiteX17" fmla="*/ 303344 w 669246"/>
                  <a:gd name="connsiteY17" fmla="*/ 72000 h 166426"/>
                  <a:gd name="connsiteX18" fmla="*/ 303344 w 669246"/>
                  <a:gd name="connsiteY18" fmla="*/ 50754 h 166426"/>
                  <a:gd name="connsiteX19" fmla="*/ 305705 w 669246"/>
                  <a:gd name="connsiteY19" fmla="*/ 40131 h 166426"/>
                  <a:gd name="connsiteX20" fmla="*/ 312787 w 669246"/>
                  <a:gd name="connsiteY20" fmla="*/ 31869 h 166426"/>
                  <a:gd name="connsiteX21" fmla="*/ 326951 w 669246"/>
                  <a:gd name="connsiteY21" fmla="*/ 24787 h 166426"/>
                  <a:gd name="connsiteX22" fmla="*/ 347016 w 669246"/>
                  <a:gd name="connsiteY22" fmla="*/ 22426 h 166426"/>
                  <a:gd name="connsiteX23" fmla="*/ 375344 w 669246"/>
                  <a:gd name="connsiteY23" fmla="*/ 22426 h 166426"/>
                  <a:gd name="connsiteX24" fmla="*/ 403672 w 669246"/>
                  <a:gd name="connsiteY24" fmla="*/ 22426 h 166426"/>
                  <a:gd name="connsiteX25" fmla="*/ 403672 w 669246"/>
                  <a:gd name="connsiteY25" fmla="*/ 1180 h 166426"/>
                  <a:gd name="connsiteX26" fmla="*/ 375344 w 669246"/>
                  <a:gd name="connsiteY26" fmla="*/ 1180 h 166426"/>
                  <a:gd name="connsiteX27" fmla="*/ 347016 w 669246"/>
                  <a:gd name="connsiteY27" fmla="*/ 1180 h 166426"/>
                  <a:gd name="connsiteX28" fmla="*/ 298623 w 669246"/>
                  <a:gd name="connsiteY28" fmla="*/ 16525 h 166426"/>
                  <a:gd name="connsiteX29" fmla="*/ 282098 w 669246"/>
                  <a:gd name="connsiteY29" fmla="*/ 51934 h 166426"/>
                  <a:gd name="connsiteX30" fmla="*/ 282098 w 669246"/>
                  <a:gd name="connsiteY30" fmla="*/ 73180 h 166426"/>
                  <a:gd name="connsiteX31" fmla="*/ 282098 w 669246"/>
                  <a:gd name="connsiteY31" fmla="*/ 94426 h 166426"/>
                  <a:gd name="connsiteX32" fmla="*/ 298623 w 669246"/>
                  <a:gd name="connsiteY32" fmla="*/ 129836 h 166426"/>
                  <a:gd name="connsiteX33" fmla="*/ 347016 w 669246"/>
                  <a:gd name="connsiteY33" fmla="*/ 145180 h 166426"/>
                  <a:gd name="connsiteX34" fmla="*/ 375344 w 669246"/>
                  <a:gd name="connsiteY34" fmla="*/ 145180 h 166426"/>
                  <a:gd name="connsiteX35" fmla="*/ 403672 w 669246"/>
                  <a:gd name="connsiteY35" fmla="*/ 145180 h 166426"/>
                  <a:gd name="connsiteX36" fmla="*/ 452066 w 669246"/>
                  <a:gd name="connsiteY36" fmla="*/ 129836 h 166426"/>
                  <a:gd name="connsiteX37" fmla="*/ 468590 w 669246"/>
                  <a:gd name="connsiteY37" fmla="*/ 94426 h 166426"/>
                  <a:gd name="connsiteX38" fmla="*/ 468590 w 669246"/>
                  <a:gd name="connsiteY38" fmla="*/ 73180 h 166426"/>
                  <a:gd name="connsiteX39" fmla="*/ 468590 w 669246"/>
                  <a:gd name="connsiteY39" fmla="*/ 51934 h 166426"/>
                  <a:gd name="connsiteX40" fmla="*/ 452066 w 669246"/>
                  <a:gd name="connsiteY40" fmla="*/ 16525 h 166426"/>
                  <a:gd name="connsiteX41" fmla="*/ 403672 w 669246"/>
                  <a:gd name="connsiteY41" fmla="*/ 1180 h 166426"/>
                  <a:gd name="connsiteX42" fmla="*/ 239607 w 669246"/>
                  <a:gd name="connsiteY42" fmla="*/ 127475 h 166426"/>
                  <a:gd name="connsiteX43" fmla="*/ 234885 w 669246"/>
                  <a:gd name="connsiteY43" fmla="*/ 123934 h 166426"/>
                  <a:gd name="connsiteX44" fmla="*/ 230164 w 669246"/>
                  <a:gd name="connsiteY44" fmla="*/ 122754 h 166426"/>
                  <a:gd name="connsiteX45" fmla="*/ 177049 w 669246"/>
                  <a:gd name="connsiteY45" fmla="*/ 122754 h 166426"/>
                  <a:gd name="connsiteX46" fmla="*/ 125115 w 669246"/>
                  <a:gd name="connsiteY46" fmla="*/ 122754 h 166426"/>
                  <a:gd name="connsiteX47" fmla="*/ 105049 w 669246"/>
                  <a:gd name="connsiteY47" fmla="*/ 120393 h 166426"/>
                  <a:gd name="connsiteX48" fmla="*/ 90885 w 669246"/>
                  <a:gd name="connsiteY48" fmla="*/ 113311 h 166426"/>
                  <a:gd name="connsiteX49" fmla="*/ 83803 w 669246"/>
                  <a:gd name="connsiteY49" fmla="*/ 105049 h 166426"/>
                  <a:gd name="connsiteX50" fmla="*/ 81443 w 669246"/>
                  <a:gd name="connsiteY50" fmla="*/ 94426 h 166426"/>
                  <a:gd name="connsiteX51" fmla="*/ 81443 w 669246"/>
                  <a:gd name="connsiteY51" fmla="*/ 59016 h 166426"/>
                  <a:gd name="connsiteX52" fmla="*/ 81443 w 669246"/>
                  <a:gd name="connsiteY52" fmla="*/ 24787 h 166426"/>
                  <a:gd name="connsiteX53" fmla="*/ 82623 w 669246"/>
                  <a:gd name="connsiteY53" fmla="*/ 22426 h 166426"/>
                  <a:gd name="connsiteX54" fmla="*/ 84984 w 669246"/>
                  <a:gd name="connsiteY54" fmla="*/ 21246 h 166426"/>
                  <a:gd name="connsiteX55" fmla="*/ 133377 w 669246"/>
                  <a:gd name="connsiteY55" fmla="*/ 21246 h 166426"/>
                  <a:gd name="connsiteX56" fmla="*/ 181771 w 669246"/>
                  <a:gd name="connsiteY56" fmla="*/ 21246 h 166426"/>
                  <a:gd name="connsiteX57" fmla="*/ 201836 w 669246"/>
                  <a:gd name="connsiteY57" fmla="*/ 23607 h 166426"/>
                  <a:gd name="connsiteX58" fmla="*/ 216000 w 669246"/>
                  <a:gd name="connsiteY58" fmla="*/ 30689 h 166426"/>
                  <a:gd name="connsiteX59" fmla="*/ 223082 w 669246"/>
                  <a:gd name="connsiteY59" fmla="*/ 38951 h 166426"/>
                  <a:gd name="connsiteX60" fmla="*/ 225443 w 669246"/>
                  <a:gd name="connsiteY60" fmla="*/ 49574 h 166426"/>
                  <a:gd name="connsiteX61" fmla="*/ 225443 w 669246"/>
                  <a:gd name="connsiteY61" fmla="*/ 70820 h 166426"/>
                  <a:gd name="connsiteX62" fmla="*/ 225443 w 669246"/>
                  <a:gd name="connsiteY62" fmla="*/ 90885 h 166426"/>
                  <a:gd name="connsiteX63" fmla="*/ 227803 w 669246"/>
                  <a:gd name="connsiteY63" fmla="*/ 96787 h 166426"/>
                  <a:gd name="connsiteX64" fmla="*/ 233705 w 669246"/>
                  <a:gd name="connsiteY64" fmla="*/ 99148 h 166426"/>
                  <a:gd name="connsiteX65" fmla="*/ 236066 w 669246"/>
                  <a:gd name="connsiteY65" fmla="*/ 99148 h 166426"/>
                  <a:gd name="connsiteX66" fmla="*/ 237246 w 669246"/>
                  <a:gd name="connsiteY66" fmla="*/ 99148 h 166426"/>
                  <a:gd name="connsiteX67" fmla="*/ 243148 w 669246"/>
                  <a:gd name="connsiteY67" fmla="*/ 96787 h 166426"/>
                  <a:gd name="connsiteX68" fmla="*/ 245508 w 669246"/>
                  <a:gd name="connsiteY68" fmla="*/ 90885 h 166426"/>
                  <a:gd name="connsiteX69" fmla="*/ 245508 w 669246"/>
                  <a:gd name="connsiteY69" fmla="*/ 70820 h 166426"/>
                  <a:gd name="connsiteX70" fmla="*/ 245508 w 669246"/>
                  <a:gd name="connsiteY70" fmla="*/ 50754 h 166426"/>
                  <a:gd name="connsiteX71" fmla="*/ 228984 w 669246"/>
                  <a:gd name="connsiteY71" fmla="*/ 15344 h 166426"/>
                  <a:gd name="connsiteX72" fmla="*/ 180590 w 669246"/>
                  <a:gd name="connsiteY72" fmla="*/ 0 h 166426"/>
                  <a:gd name="connsiteX73" fmla="*/ 123934 w 669246"/>
                  <a:gd name="connsiteY73" fmla="*/ 0 h 166426"/>
                  <a:gd name="connsiteX74" fmla="*/ 68459 w 669246"/>
                  <a:gd name="connsiteY74" fmla="*/ 0 h 166426"/>
                  <a:gd name="connsiteX75" fmla="*/ 62557 w 669246"/>
                  <a:gd name="connsiteY75" fmla="*/ 2361 h 166426"/>
                  <a:gd name="connsiteX76" fmla="*/ 60197 w 669246"/>
                  <a:gd name="connsiteY76" fmla="*/ 8262 h 166426"/>
                  <a:gd name="connsiteX77" fmla="*/ 60197 w 669246"/>
                  <a:gd name="connsiteY77" fmla="*/ 49574 h 166426"/>
                  <a:gd name="connsiteX78" fmla="*/ 60197 w 669246"/>
                  <a:gd name="connsiteY78" fmla="*/ 90885 h 166426"/>
                  <a:gd name="connsiteX79" fmla="*/ 76721 w 669246"/>
                  <a:gd name="connsiteY79" fmla="*/ 126295 h 166426"/>
                  <a:gd name="connsiteX80" fmla="*/ 125115 w 669246"/>
                  <a:gd name="connsiteY80" fmla="*/ 141639 h 166426"/>
                  <a:gd name="connsiteX81" fmla="*/ 174689 w 669246"/>
                  <a:gd name="connsiteY81" fmla="*/ 141639 h 166426"/>
                  <a:gd name="connsiteX82" fmla="*/ 224262 w 669246"/>
                  <a:gd name="connsiteY82" fmla="*/ 141639 h 166426"/>
                  <a:gd name="connsiteX83" fmla="*/ 226623 w 669246"/>
                  <a:gd name="connsiteY83" fmla="*/ 141639 h 166426"/>
                  <a:gd name="connsiteX84" fmla="*/ 228984 w 669246"/>
                  <a:gd name="connsiteY84" fmla="*/ 142820 h 166426"/>
                  <a:gd name="connsiteX85" fmla="*/ 239607 w 669246"/>
                  <a:gd name="connsiteY85" fmla="*/ 153443 h 166426"/>
                  <a:gd name="connsiteX86" fmla="*/ 250230 w 669246"/>
                  <a:gd name="connsiteY86" fmla="*/ 164066 h 166426"/>
                  <a:gd name="connsiteX87" fmla="*/ 256131 w 669246"/>
                  <a:gd name="connsiteY87" fmla="*/ 166426 h 166426"/>
                  <a:gd name="connsiteX88" fmla="*/ 262033 w 669246"/>
                  <a:gd name="connsiteY88" fmla="*/ 164066 h 166426"/>
                  <a:gd name="connsiteX89" fmla="*/ 263213 w 669246"/>
                  <a:gd name="connsiteY89" fmla="*/ 162885 h 166426"/>
                  <a:gd name="connsiteX90" fmla="*/ 264393 w 669246"/>
                  <a:gd name="connsiteY90" fmla="*/ 161705 h 166426"/>
                  <a:gd name="connsiteX91" fmla="*/ 266754 w 669246"/>
                  <a:gd name="connsiteY91" fmla="*/ 155803 h 166426"/>
                  <a:gd name="connsiteX92" fmla="*/ 264393 w 669246"/>
                  <a:gd name="connsiteY92" fmla="*/ 149902 h 166426"/>
                  <a:gd name="connsiteX93" fmla="*/ 251410 w 669246"/>
                  <a:gd name="connsiteY93" fmla="*/ 136918 h 166426"/>
                  <a:gd name="connsiteX94" fmla="*/ 239607 w 669246"/>
                  <a:gd name="connsiteY94" fmla="*/ 127475 h 166426"/>
                  <a:gd name="connsiteX95" fmla="*/ 554754 w 669246"/>
                  <a:gd name="connsiteY95" fmla="*/ 1180 h 166426"/>
                  <a:gd name="connsiteX96" fmla="*/ 512262 w 669246"/>
                  <a:gd name="connsiteY96" fmla="*/ 12984 h 166426"/>
                  <a:gd name="connsiteX97" fmla="*/ 499279 w 669246"/>
                  <a:gd name="connsiteY97" fmla="*/ 40131 h 166426"/>
                  <a:gd name="connsiteX98" fmla="*/ 499279 w 669246"/>
                  <a:gd name="connsiteY98" fmla="*/ 42492 h 166426"/>
                  <a:gd name="connsiteX99" fmla="*/ 499279 w 669246"/>
                  <a:gd name="connsiteY99" fmla="*/ 44852 h 166426"/>
                  <a:gd name="connsiteX100" fmla="*/ 512262 w 669246"/>
                  <a:gd name="connsiteY100" fmla="*/ 72000 h 166426"/>
                  <a:gd name="connsiteX101" fmla="*/ 554754 w 669246"/>
                  <a:gd name="connsiteY101" fmla="*/ 83803 h 166426"/>
                  <a:gd name="connsiteX102" fmla="*/ 584262 w 669246"/>
                  <a:gd name="connsiteY102" fmla="*/ 83803 h 166426"/>
                  <a:gd name="connsiteX103" fmla="*/ 613771 w 669246"/>
                  <a:gd name="connsiteY103" fmla="*/ 83803 h 166426"/>
                  <a:gd name="connsiteX104" fmla="*/ 631476 w 669246"/>
                  <a:gd name="connsiteY104" fmla="*/ 86164 h 166426"/>
                  <a:gd name="connsiteX105" fmla="*/ 643279 w 669246"/>
                  <a:gd name="connsiteY105" fmla="*/ 90885 h 166426"/>
                  <a:gd name="connsiteX106" fmla="*/ 646820 w 669246"/>
                  <a:gd name="connsiteY106" fmla="*/ 95607 h 166426"/>
                  <a:gd name="connsiteX107" fmla="*/ 648000 w 669246"/>
                  <a:gd name="connsiteY107" fmla="*/ 103869 h 166426"/>
                  <a:gd name="connsiteX108" fmla="*/ 646820 w 669246"/>
                  <a:gd name="connsiteY108" fmla="*/ 112131 h 166426"/>
                  <a:gd name="connsiteX109" fmla="*/ 643279 w 669246"/>
                  <a:gd name="connsiteY109" fmla="*/ 116852 h 166426"/>
                  <a:gd name="connsiteX110" fmla="*/ 631476 w 669246"/>
                  <a:gd name="connsiteY110" fmla="*/ 121574 h 166426"/>
                  <a:gd name="connsiteX111" fmla="*/ 613771 w 669246"/>
                  <a:gd name="connsiteY111" fmla="*/ 123934 h 166426"/>
                  <a:gd name="connsiteX112" fmla="*/ 578361 w 669246"/>
                  <a:gd name="connsiteY112" fmla="*/ 123934 h 166426"/>
                  <a:gd name="connsiteX113" fmla="*/ 542951 w 669246"/>
                  <a:gd name="connsiteY113" fmla="*/ 123934 h 166426"/>
                  <a:gd name="connsiteX114" fmla="*/ 531148 w 669246"/>
                  <a:gd name="connsiteY114" fmla="*/ 121574 h 166426"/>
                  <a:gd name="connsiteX115" fmla="*/ 521705 w 669246"/>
                  <a:gd name="connsiteY115" fmla="*/ 115672 h 166426"/>
                  <a:gd name="connsiteX116" fmla="*/ 519344 w 669246"/>
                  <a:gd name="connsiteY116" fmla="*/ 112131 h 166426"/>
                  <a:gd name="connsiteX117" fmla="*/ 516984 w 669246"/>
                  <a:gd name="connsiteY117" fmla="*/ 109770 h 166426"/>
                  <a:gd name="connsiteX118" fmla="*/ 511082 w 669246"/>
                  <a:gd name="connsiteY118" fmla="*/ 107410 h 166426"/>
                  <a:gd name="connsiteX119" fmla="*/ 505180 w 669246"/>
                  <a:gd name="connsiteY119" fmla="*/ 109770 h 166426"/>
                  <a:gd name="connsiteX120" fmla="*/ 504000 w 669246"/>
                  <a:gd name="connsiteY120" fmla="*/ 110951 h 166426"/>
                  <a:gd name="connsiteX121" fmla="*/ 502820 w 669246"/>
                  <a:gd name="connsiteY121" fmla="*/ 112131 h 166426"/>
                  <a:gd name="connsiteX122" fmla="*/ 500459 w 669246"/>
                  <a:gd name="connsiteY122" fmla="*/ 118033 h 166426"/>
                  <a:gd name="connsiteX123" fmla="*/ 502820 w 669246"/>
                  <a:gd name="connsiteY123" fmla="*/ 123934 h 166426"/>
                  <a:gd name="connsiteX124" fmla="*/ 505180 w 669246"/>
                  <a:gd name="connsiteY124" fmla="*/ 126295 h 166426"/>
                  <a:gd name="connsiteX125" fmla="*/ 507541 w 669246"/>
                  <a:gd name="connsiteY125" fmla="*/ 129836 h 166426"/>
                  <a:gd name="connsiteX126" fmla="*/ 524066 w 669246"/>
                  <a:gd name="connsiteY126" fmla="*/ 140459 h 166426"/>
                  <a:gd name="connsiteX127" fmla="*/ 542951 w 669246"/>
                  <a:gd name="connsiteY127" fmla="*/ 144000 h 166426"/>
                  <a:gd name="connsiteX128" fmla="*/ 578361 w 669246"/>
                  <a:gd name="connsiteY128" fmla="*/ 144000 h 166426"/>
                  <a:gd name="connsiteX129" fmla="*/ 613771 w 669246"/>
                  <a:gd name="connsiteY129" fmla="*/ 144000 h 166426"/>
                  <a:gd name="connsiteX130" fmla="*/ 656262 w 669246"/>
                  <a:gd name="connsiteY130" fmla="*/ 132197 h 166426"/>
                  <a:gd name="connsiteX131" fmla="*/ 669246 w 669246"/>
                  <a:gd name="connsiteY131" fmla="*/ 105049 h 166426"/>
                  <a:gd name="connsiteX132" fmla="*/ 669246 w 669246"/>
                  <a:gd name="connsiteY132" fmla="*/ 102689 h 166426"/>
                  <a:gd name="connsiteX133" fmla="*/ 669246 w 669246"/>
                  <a:gd name="connsiteY133" fmla="*/ 100328 h 166426"/>
                  <a:gd name="connsiteX134" fmla="*/ 656262 w 669246"/>
                  <a:gd name="connsiteY134" fmla="*/ 73180 h 166426"/>
                  <a:gd name="connsiteX135" fmla="*/ 613771 w 669246"/>
                  <a:gd name="connsiteY135" fmla="*/ 61377 h 166426"/>
                  <a:gd name="connsiteX136" fmla="*/ 584262 w 669246"/>
                  <a:gd name="connsiteY136" fmla="*/ 61377 h 166426"/>
                  <a:gd name="connsiteX137" fmla="*/ 554754 w 669246"/>
                  <a:gd name="connsiteY137" fmla="*/ 61377 h 166426"/>
                  <a:gd name="connsiteX138" fmla="*/ 537049 w 669246"/>
                  <a:gd name="connsiteY138" fmla="*/ 59016 h 166426"/>
                  <a:gd name="connsiteX139" fmla="*/ 525246 w 669246"/>
                  <a:gd name="connsiteY139" fmla="*/ 54295 h 166426"/>
                  <a:gd name="connsiteX140" fmla="*/ 521705 w 669246"/>
                  <a:gd name="connsiteY140" fmla="*/ 49574 h 166426"/>
                  <a:gd name="connsiteX141" fmla="*/ 520525 w 669246"/>
                  <a:gd name="connsiteY141" fmla="*/ 41311 h 166426"/>
                  <a:gd name="connsiteX142" fmla="*/ 521705 w 669246"/>
                  <a:gd name="connsiteY142" fmla="*/ 33049 h 166426"/>
                  <a:gd name="connsiteX143" fmla="*/ 525246 w 669246"/>
                  <a:gd name="connsiteY143" fmla="*/ 28328 h 166426"/>
                  <a:gd name="connsiteX144" fmla="*/ 537049 w 669246"/>
                  <a:gd name="connsiteY144" fmla="*/ 23607 h 166426"/>
                  <a:gd name="connsiteX145" fmla="*/ 554754 w 669246"/>
                  <a:gd name="connsiteY145" fmla="*/ 21246 h 166426"/>
                  <a:gd name="connsiteX146" fmla="*/ 587803 w 669246"/>
                  <a:gd name="connsiteY146" fmla="*/ 21246 h 166426"/>
                  <a:gd name="connsiteX147" fmla="*/ 620853 w 669246"/>
                  <a:gd name="connsiteY147" fmla="*/ 21246 h 166426"/>
                  <a:gd name="connsiteX148" fmla="*/ 632656 w 669246"/>
                  <a:gd name="connsiteY148" fmla="*/ 23607 h 166426"/>
                  <a:gd name="connsiteX149" fmla="*/ 642099 w 669246"/>
                  <a:gd name="connsiteY149" fmla="*/ 29508 h 166426"/>
                  <a:gd name="connsiteX150" fmla="*/ 645639 w 669246"/>
                  <a:gd name="connsiteY150" fmla="*/ 31869 h 166426"/>
                  <a:gd name="connsiteX151" fmla="*/ 649180 w 669246"/>
                  <a:gd name="connsiteY151" fmla="*/ 34230 h 166426"/>
                  <a:gd name="connsiteX152" fmla="*/ 656262 w 669246"/>
                  <a:gd name="connsiteY152" fmla="*/ 36590 h 166426"/>
                  <a:gd name="connsiteX153" fmla="*/ 662164 w 669246"/>
                  <a:gd name="connsiteY153" fmla="*/ 33049 h 166426"/>
                  <a:gd name="connsiteX154" fmla="*/ 663344 w 669246"/>
                  <a:gd name="connsiteY154" fmla="*/ 31869 h 166426"/>
                  <a:gd name="connsiteX155" fmla="*/ 664525 w 669246"/>
                  <a:gd name="connsiteY155" fmla="*/ 30689 h 166426"/>
                  <a:gd name="connsiteX156" fmla="*/ 666885 w 669246"/>
                  <a:gd name="connsiteY156" fmla="*/ 23607 h 166426"/>
                  <a:gd name="connsiteX157" fmla="*/ 663344 w 669246"/>
                  <a:gd name="connsiteY157" fmla="*/ 17705 h 166426"/>
                  <a:gd name="connsiteX158" fmla="*/ 659803 w 669246"/>
                  <a:gd name="connsiteY158" fmla="*/ 15344 h 166426"/>
                  <a:gd name="connsiteX159" fmla="*/ 656262 w 669246"/>
                  <a:gd name="connsiteY159" fmla="*/ 12984 h 166426"/>
                  <a:gd name="connsiteX160" fmla="*/ 639738 w 669246"/>
                  <a:gd name="connsiteY160" fmla="*/ 3541 h 166426"/>
                  <a:gd name="connsiteX161" fmla="*/ 620853 w 669246"/>
                  <a:gd name="connsiteY161" fmla="*/ 0 h 166426"/>
                  <a:gd name="connsiteX162" fmla="*/ 587803 w 669246"/>
                  <a:gd name="connsiteY162" fmla="*/ 0 h 166426"/>
                  <a:gd name="connsiteX163" fmla="*/ 554754 w 669246"/>
                  <a:gd name="connsiteY163" fmla="*/ 1180 h 166426"/>
                  <a:gd name="connsiteX164" fmla="*/ 0 w 669246"/>
                  <a:gd name="connsiteY164" fmla="*/ 9443 h 166426"/>
                  <a:gd name="connsiteX165" fmla="*/ 0 w 669246"/>
                  <a:gd name="connsiteY165" fmla="*/ 72000 h 166426"/>
                  <a:gd name="connsiteX166" fmla="*/ 0 w 669246"/>
                  <a:gd name="connsiteY166" fmla="*/ 134557 h 166426"/>
                  <a:gd name="connsiteX167" fmla="*/ 2361 w 669246"/>
                  <a:gd name="connsiteY167" fmla="*/ 140459 h 166426"/>
                  <a:gd name="connsiteX168" fmla="*/ 8262 w 669246"/>
                  <a:gd name="connsiteY168" fmla="*/ 142820 h 166426"/>
                  <a:gd name="connsiteX169" fmla="*/ 9443 w 669246"/>
                  <a:gd name="connsiteY169" fmla="*/ 142820 h 166426"/>
                  <a:gd name="connsiteX170" fmla="*/ 11803 w 669246"/>
                  <a:gd name="connsiteY170" fmla="*/ 142820 h 166426"/>
                  <a:gd name="connsiteX171" fmla="*/ 17705 w 669246"/>
                  <a:gd name="connsiteY171" fmla="*/ 140459 h 166426"/>
                  <a:gd name="connsiteX172" fmla="*/ 20066 w 669246"/>
                  <a:gd name="connsiteY172" fmla="*/ 134557 h 166426"/>
                  <a:gd name="connsiteX173" fmla="*/ 20066 w 669246"/>
                  <a:gd name="connsiteY173" fmla="*/ 72000 h 166426"/>
                  <a:gd name="connsiteX174" fmla="*/ 20066 w 669246"/>
                  <a:gd name="connsiteY174" fmla="*/ 9443 h 166426"/>
                  <a:gd name="connsiteX175" fmla="*/ 17705 w 669246"/>
                  <a:gd name="connsiteY175" fmla="*/ 3541 h 166426"/>
                  <a:gd name="connsiteX176" fmla="*/ 11803 w 669246"/>
                  <a:gd name="connsiteY176" fmla="*/ 1180 h 166426"/>
                  <a:gd name="connsiteX177" fmla="*/ 10623 w 669246"/>
                  <a:gd name="connsiteY177" fmla="*/ 1180 h 166426"/>
                  <a:gd name="connsiteX178" fmla="*/ 9443 w 669246"/>
                  <a:gd name="connsiteY178" fmla="*/ 1180 h 166426"/>
                  <a:gd name="connsiteX179" fmla="*/ 3541 w 669246"/>
                  <a:gd name="connsiteY179" fmla="*/ 3541 h 166426"/>
                  <a:gd name="connsiteX180" fmla="*/ 0 w 669246"/>
                  <a:gd name="connsiteY180" fmla="*/ 9443 h 16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669246" h="166426">
                    <a:moveTo>
                      <a:pt x="403672" y="22426"/>
                    </a:moveTo>
                    <a:cubicBezTo>
                      <a:pt x="410754" y="22426"/>
                      <a:pt x="417836" y="23607"/>
                      <a:pt x="423738" y="24787"/>
                    </a:cubicBezTo>
                    <a:cubicBezTo>
                      <a:pt x="429639" y="25967"/>
                      <a:pt x="434361" y="29508"/>
                      <a:pt x="437902" y="31869"/>
                    </a:cubicBezTo>
                    <a:cubicBezTo>
                      <a:pt x="441443" y="34230"/>
                      <a:pt x="442623" y="37771"/>
                      <a:pt x="444984" y="40131"/>
                    </a:cubicBezTo>
                    <a:cubicBezTo>
                      <a:pt x="446164" y="43672"/>
                      <a:pt x="447344" y="47213"/>
                      <a:pt x="447344" y="50754"/>
                    </a:cubicBezTo>
                    <a:lnTo>
                      <a:pt x="447344" y="72000"/>
                    </a:lnTo>
                    <a:lnTo>
                      <a:pt x="447344" y="93246"/>
                    </a:lnTo>
                    <a:cubicBezTo>
                      <a:pt x="447344" y="96787"/>
                      <a:pt x="446164" y="100328"/>
                      <a:pt x="444984" y="103869"/>
                    </a:cubicBezTo>
                    <a:cubicBezTo>
                      <a:pt x="443803" y="107410"/>
                      <a:pt x="441443" y="109770"/>
                      <a:pt x="437902" y="112131"/>
                    </a:cubicBezTo>
                    <a:cubicBezTo>
                      <a:pt x="434361" y="115672"/>
                      <a:pt x="429639" y="118033"/>
                      <a:pt x="423738" y="119213"/>
                    </a:cubicBezTo>
                    <a:cubicBezTo>
                      <a:pt x="417836" y="120393"/>
                      <a:pt x="410754" y="121574"/>
                      <a:pt x="403672" y="121574"/>
                    </a:cubicBezTo>
                    <a:lnTo>
                      <a:pt x="375344" y="121574"/>
                    </a:lnTo>
                    <a:lnTo>
                      <a:pt x="347016" y="121574"/>
                    </a:lnTo>
                    <a:cubicBezTo>
                      <a:pt x="339934" y="121574"/>
                      <a:pt x="332853" y="120393"/>
                      <a:pt x="326951" y="119213"/>
                    </a:cubicBezTo>
                    <a:cubicBezTo>
                      <a:pt x="321049" y="118033"/>
                      <a:pt x="316328" y="114492"/>
                      <a:pt x="312787" y="112131"/>
                    </a:cubicBezTo>
                    <a:cubicBezTo>
                      <a:pt x="309246" y="109770"/>
                      <a:pt x="308066" y="106230"/>
                      <a:pt x="305705" y="103869"/>
                    </a:cubicBezTo>
                    <a:cubicBezTo>
                      <a:pt x="304525" y="100328"/>
                      <a:pt x="303344" y="96787"/>
                      <a:pt x="303344" y="93246"/>
                    </a:cubicBezTo>
                    <a:lnTo>
                      <a:pt x="303344" y="72000"/>
                    </a:lnTo>
                    <a:lnTo>
                      <a:pt x="303344" y="50754"/>
                    </a:lnTo>
                    <a:cubicBezTo>
                      <a:pt x="303344" y="47213"/>
                      <a:pt x="304525" y="43672"/>
                      <a:pt x="305705" y="40131"/>
                    </a:cubicBezTo>
                    <a:cubicBezTo>
                      <a:pt x="306885" y="36590"/>
                      <a:pt x="309246" y="34230"/>
                      <a:pt x="312787" y="31869"/>
                    </a:cubicBezTo>
                    <a:cubicBezTo>
                      <a:pt x="316328" y="28328"/>
                      <a:pt x="321049" y="25967"/>
                      <a:pt x="326951" y="24787"/>
                    </a:cubicBezTo>
                    <a:cubicBezTo>
                      <a:pt x="332853" y="23607"/>
                      <a:pt x="339934" y="22426"/>
                      <a:pt x="347016" y="22426"/>
                    </a:cubicBezTo>
                    <a:lnTo>
                      <a:pt x="375344" y="22426"/>
                    </a:lnTo>
                    <a:lnTo>
                      <a:pt x="403672" y="22426"/>
                    </a:lnTo>
                    <a:moveTo>
                      <a:pt x="403672" y="1180"/>
                    </a:moveTo>
                    <a:lnTo>
                      <a:pt x="375344" y="1180"/>
                    </a:lnTo>
                    <a:lnTo>
                      <a:pt x="347016" y="1180"/>
                    </a:lnTo>
                    <a:cubicBezTo>
                      <a:pt x="325771" y="1180"/>
                      <a:pt x="309246" y="7082"/>
                      <a:pt x="298623" y="16525"/>
                    </a:cubicBezTo>
                    <a:cubicBezTo>
                      <a:pt x="288000" y="25967"/>
                      <a:pt x="282098" y="38951"/>
                      <a:pt x="282098" y="51934"/>
                    </a:cubicBezTo>
                    <a:lnTo>
                      <a:pt x="282098" y="73180"/>
                    </a:lnTo>
                    <a:lnTo>
                      <a:pt x="282098" y="94426"/>
                    </a:lnTo>
                    <a:cubicBezTo>
                      <a:pt x="282098" y="108590"/>
                      <a:pt x="288000" y="121574"/>
                      <a:pt x="298623" y="129836"/>
                    </a:cubicBezTo>
                    <a:cubicBezTo>
                      <a:pt x="309246" y="139279"/>
                      <a:pt x="325771" y="145180"/>
                      <a:pt x="347016" y="145180"/>
                    </a:cubicBezTo>
                    <a:lnTo>
                      <a:pt x="375344" y="145180"/>
                    </a:lnTo>
                    <a:lnTo>
                      <a:pt x="403672" y="145180"/>
                    </a:lnTo>
                    <a:cubicBezTo>
                      <a:pt x="424918" y="145180"/>
                      <a:pt x="441443" y="139279"/>
                      <a:pt x="452066" y="129836"/>
                    </a:cubicBezTo>
                    <a:cubicBezTo>
                      <a:pt x="462689" y="120393"/>
                      <a:pt x="468590" y="107410"/>
                      <a:pt x="468590" y="94426"/>
                    </a:cubicBezTo>
                    <a:lnTo>
                      <a:pt x="468590" y="73180"/>
                    </a:lnTo>
                    <a:lnTo>
                      <a:pt x="468590" y="51934"/>
                    </a:lnTo>
                    <a:cubicBezTo>
                      <a:pt x="468590" y="37771"/>
                      <a:pt x="462689" y="24787"/>
                      <a:pt x="452066" y="16525"/>
                    </a:cubicBezTo>
                    <a:cubicBezTo>
                      <a:pt x="441443" y="7082"/>
                      <a:pt x="424918" y="1180"/>
                      <a:pt x="403672" y="1180"/>
                    </a:cubicBezTo>
                    <a:moveTo>
                      <a:pt x="239607" y="127475"/>
                    </a:moveTo>
                    <a:cubicBezTo>
                      <a:pt x="238426" y="126295"/>
                      <a:pt x="237246" y="125115"/>
                      <a:pt x="234885" y="123934"/>
                    </a:cubicBezTo>
                    <a:cubicBezTo>
                      <a:pt x="233705" y="122754"/>
                      <a:pt x="231344" y="122754"/>
                      <a:pt x="230164" y="122754"/>
                    </a:cubicBezTo>
                    <a:lnTo>
                      <a:pt x="177049" y="122754"/>
                    </a:lnTo>
                    <a:lnTo>
                      <a:pt x="125115" y="122754"/>
                    </a:lnTo>
                    <a:cubicBezTo>
                      <a:pt x="118033" y="122754"/>
                      <a:pt x="110951" y="121574"/>
                      <a:pt x="105049" y="120393"/>
                    </a:cubicBezTo>
                    <a:cubicBezTo>
                      <a:pt x="99148" y="119213"/>
                      <a:pt x="94426" y="115672"/>
                      <a:pt x="90885" y="113311"/>
                    </a:cubicBezTo>
                    <a:cubicBezTo>
                      <a:pt x="87344" y="110951"/>
                      <a:pt x="86164" y="107410"/>
                      <a:pt x="83803" y="105049"/>
                    </a:cubicBezTo>
                    <a:cubicBezTo>
                      <a:pt x="82623" y="101508"/>
                      <a:pt x="81443" y="97967"/>
                      <a:pt x="81443" y="94426"/>
                    </a:cubicBezTo>
                    <a:lnTo>
                      <a:pt x="81443" y="59016"/>
                    </a:lnTo>
                    <a:lnTo>
                      <a:pt x="81443" y="24787"/>
                    </a:lnTo>
                    <a:cubicBezTo>
                      <a:pt x="81443" y="23607"/>
                      <a:pt x="81443" y="23607"/>
                      <a:pt x="82623" y="22426"/>
                    </a:cubicBezTo>
                    <a:cubicBezTo>
                      <a:pt x="83803" y="21246"/>
                      <a:pt x="83803" y="21246"/>
                      <a:pt x="84984" y="21246"/>
                    </a:cubicBezTo>
                    <a:lnTo>
                      <a:pt x="133377" y="21246"/>
                    </a:lnTo>
                    <a:lnTo>
                      <a:pt x="181771" y="21246"/>
                    </a:lnTo>
                    <a:cubicBezTo>
                      <a:pt x="188852" y="21246"/>
                      <a:pt x="195934" y="22426"/>
                      <a:pt x="201836" y="23607"/>
                    </a:cubicBezTo>
                    <a:cubicBezTo>
                      <a:pt x="207738" y="24787"/>
                      <a:pt x="212459" y="28328"/>
                      <a:pt x="216000" y="30689"/>
                    </a:cubicBezTo>
                    <a:cubicBezTo>
                      <a:pt x="219541" y="33049"/>
                      <a:pt x="220721" y="36590"/>
                      <a:pt x="223082" y="38951"/>
                    </a:cubicBezTo>
                    <a:cubicBezTo>
                      <a:pt x="225443" y="41311"/>
                      <a:pt x="225443" y="46033"/>
                      <a:pt x="225443" y="49574"/>
                    </a:cubicBezTo>
                    <a:lnTo>
                      <a:pt x="225443" y="70820"/>
                    </a:lnTo>
                    <a:lnTo>
                      <a:pt x="225443" y="90885"/>
                    </a:lnTo>
                    <a:cubicBezTo>
                      <a:pt x="225443" y="93246"/>
                      <a:pt x="226623" y="95607"/>
                      <a:pt x="227803" y="96787"/>
                    </a:cubicBezTo>
                    <a:cubicBezTo>
                      <a:pt x="228984" y="97967"/>
                      <a:pt x="231344" y="99148"/>
                      <a:pt x="233705" y="99148"/>
                    </a:cubicBezTo>
                    <a:lnTo>
                      <a:pt x="236066" y="99148"/>
                    </a:lnTo>
                    <a:lnTo>
                      <a:pt x="237246" y="99148"/>
                    </a:lnTo>
                    <a:cubicBezTo>
                      <a:pt x="239607" y="99148"/>
                      <a:pt x="241967" y="97967"/>
                      <a:pt x="243148" y="96787"/>
                    </a:cubicBezTo>
                    <a:cubicBezTo>
                      <a:pt x="244328" y="95607"/>
                      <a:pt x="245508" y="93246"/>
                      <a:pt x="245508" y="90885"/>
                    </a:cubicBezTo>
                    <a:lnTo>
                      <a:pt x="245508" y="70820"/>
                    </a:lnTo>
                    <a:lnTo>
                      <a:pt x="245508" y="50754"/>
                    </a:lnTo>
                    <a:cubicBezTo>
                      <a:pt x="245508" y="36590"/>
                      <a:pt x="239607" y="23607"/>
                      <a:pt x="228984" y="15344"/>
                    </a:cubicBezTo>
                    <a:cubicBezTo>
                      <a:pt x="218361" y="7082"/>
                      <a:pt x="201836" y="0"/>
                      <a:pt x="180590" y="0"/>
                    </a:cubicBezTo>
                    <a:lnTo>
                      <a:pt x="123934" y="0"/>
                    </a:lnTo>
                    <a:lnTo>
                      <a:pt x="68459" y="0"/>
                    </a:lnTo>
                    <a:cubicBezTo>
                      <a:pt x="66098" y="0"/>
                      <a:pt x="63738" y="1180"/>
                      <a:pt x="62557" y="2361"/>
                    </a:cubicBezTo>
                    <a:cubicBezTo>
                      <a:pt x="61377" y="3541"/>
                      <a:pt x="60197" y="5902"/>
                      <a:pt x="60197" y="8262"/>
                    </a:cubicBezTo>
                    <a:lnTo>
                      <a:pt x="60197" y="49574"/>
                    </a:lnTo>
                    <a:lnTo>
                      <a:pt x="60197" y="90885"/>
                    </a:lnTo>
                    <a:cubicBezTo>
                      <a:pt x="60197" y="105049"/>
                      <a:pt x="66098" y="118033"/>
                      <a:pt x="76721" y="126295"/>
                    </a:cubicBezTo>
                    <a:cubicBezTo>
                      <a:pt x="87344" y="135738"/>
                      <a:pt x="103869" y="141639"/>
                      <a:pt x="125115" y="141639"/>
                    </a:cubicBezTo>
                    <a:lnTo>
                      <a:pt x="174689" y="141639"/>
                    </a:lnTo>
                    <a:lnTo>
                      <a:pt x="224262" y="141639"/>
                    </a:lnTo>
                    <a:cubicBezTo>
                      <a:pt x="225443" y="141639"/>
                      <a:pt x="226623" y="141639"/>
                      <a:pt x="226623" y="141639"/>
                    </a:cubicBezTo>
                    <a:cubicBezTo>
                      <a:pt x="227803" y="141639"/>
                      <a:pt x="227803" y="142820"/>
                      <a:pt x="228984" y="142820"/>
                    </a:cubicBezTo>
                    <a:lnTo>
                      <a:pt x="239607" y="153443"/>
                    </a:lnTo>
                    <a:lnTo>
                      <a:pt x="250230" y="164066"/>
                    </a:lnTo>
                    <a:cubicBezTo>
                      <a:pt x="251410" y="165246"/>
                      <a:pt x="253771" y="166426"/>
                      <a:pt x="256131" y="166426"/>
                    </a:cubicBezTo>
                    <a:cubicBezTo>
                      <a:pt x="258492" y="166426"/>
                      <a:pt x="260853" y="165246"/>
                      <a:pt x="262033" y="164066"/>
                    </a:cubicBezTo>
                    <a:lnTo>
                      <a:pt x="263213" y="162885"/>
                    </a:lnTo>
                    <a:lnTo>
                      <a:pt x="264393" y="161705"/>
                    </a:lnTo>
                    <a:cubicBezTo>
                      <a:pt x="265574" y="160525"/>
                      <a:pt x="266754" y="158164"/>
                      <a:pt x="266754" y="155803"/>
                    </a:cubicBezTo>
                    <a:cubicBezTo>
                      <a:pt x="266754" y="153443"/>
                      <a:pt x="265574" y="151082"/>
                      <a:pt x="264393" y="149902"/>
                    </a:cubicBezTo>
                    <a:lnTo>
                      <a:pt x="251410" y="136918"/>
                    </a:lnTo>
                    <a:lnTo>
                      <a:pt x="239607" y="127475"/>
                    </a:lnTo>
                    <a:close/>
                    <a:moveTo>
                      <a:pt x="554754" y="1180"/>
                    </a:moveTo>
                    <a:cubicBezTo>
                      <a:pt x="535869" y="1180"/>
                      <a:pt x="521705" y="5902"/>
                      <a:pt x="512262" y="12984"/>
                    </a:cubicBezTo>
                    <a:cubicBezTo>
                      <a:pt x="502820" y="20066"/>
                      <a:pt x="499279" y="29508"/>
                      <a:pt x="499279" y="40131"/>
                    </a:cubicBezTo>
                    <a:lnTo>
                      <a:pt x="499279" y="42492"/>
                    </a:lnTo>
                    <a:lnTo>
                      <a:pt x="499279" y="44852"/>
                    </a:lnTo>
                    <a:cubicBezTo>
                      <a:pt x="499279" y="55475"/>
                      <a:pt x="504000" y="64918"/>
                      <a:pt x="512262" y="72000"/>
                    </a:cubicBezTo>
                    <a:cubicBezTo>
                      <a:pt x="520525" y="79082"/>
                      <a:pt x="534689" y="83803"/>
                      <a:pt x="554754" y="83803"/>
                    </a:cubicBezTo>
                    <a:lnTo>
                      <a:pt x="584262" y="83803"/>
                    </a:lnTo>
                    <a:lnTo>
                      <a:pt x="613771" y="83803"/>
                    </a:lnTo>
                    <a:cubicBezTo>
                      <a:pt x="620853" y="83803"/>
                      <a:pt x="625574" y="84984"/>
                      <a:pt x="631476" y="86164"/>
                    </a:cubicBezTo>
                    <a:cubicBezTo>
                      <a:pt x="637377" y="87344"/>
                      <a:pt x="640918" y="88525"/>
                      <a:pt x="643279" y="90885"/>
                    </a:cubicBezTo>
                    <a:cubicBezTo>
                      <a:pt x="644459" y="92066"/>
                      <a:pt x="646820" y="93246"/>
                      <a:pt x="646820" y="95607"/>
                    </a:cubicBezTo>
                    <a:cubicBezTo>
                      <a:pt x="648000" y="97967"/>
                      <a:pt x="648000" y="100328"/>
                      <a:pt x="648000" y="103869"/>
                    </a:cubicBezTo>
                    <a:cubicBezTo>
                      <a:pt x="648000" y="107410"/>
                      <a:pt x="648000" y="109770"/>
                      <a:pt x="646820" y="112131"/>
                    </a:cubicBezTo>
                    <a:cubicBezTo>
                      <a:pt x="645639" y="114492"/>
                      <a:pt x="644459" y="115672"/>
                      <a:pt x="643279" y="116852"/>
                    </a:cubicBezTo>
                    <a:cubicBezTo>
                      <a:pt x="640918" y="119213"/>
                      <a:pt x="636197" y="120393"/>
                      <a:pt x="631476" y="121574"/>
                    </a:cubicBezTo>
                    <a:cubicBezTo>
                      <a:pt x="626754" y="122754"/>
                      <a:pt x="620853" y="123934"/>
                      <a:pt x="613771" y="123934"/>
                    </a:cubicBezTo>
                    <a:lnTo>
                      <a:pt x="578361" y="123934"/>
                    </a:lnTo>
                    <a:lnTo>
                      <a:pt x="542951" y="123934"/>
                    </a:lnTo>
                    <a:cubicBezTo>
                      <a:pt x="539410" y="123934"/>
                      <a:pt x="534689" y="122754"/>
                      <a:pt x="531148" y="121574"/>
                    </a:cubicBezTo>
                    <a:cubicBezTo>
                      <a:pt x="527607" y="120393"/>
                      <a:pt x="524066" y="118033"/>
                      <a:pt x="521705" y="115672"/>
                    </a:cubicBezTo>
                    <a:lnTo>
                      <a:pt x="519344" y="112131"/>
                    </a:lnTo>
                    <a:lnTo>
                      <a:pt x="516984" y="109770"/>
                    </a:lnTo>
                    <a:cubicBezTo>
                      <a:pt x="514623" y="108590"/>
                      <a:pt x="512262" y="107410"/>
                      <a:pt x="511082" y="107410"/>
                    </a:cubicBezTo>
                    <a:cubicBezTo>
                      <a:pt x="508721" y="107410"/>
                      <a:pt x="506361" y="108590"/>
                      <a:pt x="505180" y="109770"/>
                    </a:cubicBezTo>
                    <a:lnTo>
                      <a:pt x="504000" y="110951"/>
                    </a:lnTo>
                    <a:lnTo>
                      <a:pt x="502820" y="112131"/>
                    </a:lnTo>
                    <a:cubicBezTo>
                      <a:pt x="501639" y="114492"/>
                      <a:pt x="500459" y="116852"/>
                      <a:pt x="500459" y="118033"/>
                    </a:cubicBezTo>
                    <a:cubicBezTo>
                      <a:pt x="500459" y="119213"/>
                      <a:pt x="501639" y="122754"/>
                      <a:pt x="502820" y="123934"/>
                    </a:cubicBezTo>
                    <a:lnTo>
                      <a:pt x="505180" y="126295"/>
                    </a:lnTo>
                    <a:lnTo>
                      <a:pt x="507541" y="129836"/>
                    </a:lnTo>
                    <a:cubicBezTo>
                      <a:pt x="512262" y="134557"/>
                      <a:pt x="518164" y="138098"/>
                      <a:pt x="524066" y="140459"/>
                    </a:cubicBezTo>
                    <a:cubicBezTo>
                      <a:pt x="529967" y="142820"/>
                      <a:pt x="537049" y="144000"/>
                      <a:pt x="542951" y="144000"/>
                    </a:cubicBezTo>
                    <a:lnTo>
                      <a:pt x="578361" y="144000"/>
                    </a:lnTo>
                    <a:lnTo>
                      <a:pt x="613771" y="144000"/>
                    </a:lnTo>
                    <a:cubicBezTo>
                      <a:pt x="632656" y="144000"/>
                      <a:pt x="646820" y="139279"/>
                      <a:pt x="656262" y="132197"/>
                    </a:cubicBezTo>
                    <a:cubicBezTo>
                      <a:pt x="665705" y="125115"/>
                      <a:pt x="669246" y="115672"/>
                      <a:pt x="669246" y="105049"/>
                    </a:cubicBezTo>
                    <a:lnTo>
                      <a:pt x="669246" y="102689"/>
                    </a:lnTo>
                    <a:lnTo>
                      <a:pt x="669246" y="100328"/>
                    </a:lnTo>
                    <a:cubicBezTo>
                      <a:pt x="669246" y="89705"/>
                      <a:pt x="664525" y="80262"/>
                      <a:pt x="656262" y="73180"/>
                    </a:cubicBezTo>
                    <a:cubicBezTo>
                      <a:pt x="646820" y="66098"/>
                      <a:pt x="633836" y="61377"/>
                      <a:pt x="613771" y="61377"/>
                    </a:cubicBezTo>
                    <a:lnTo>
                      <a:pt x="584262" y="61377"/>
                    </a:lnTo>
                    <a:lnTo>
                      <a:pt x="554754" y="61377"/>
                    </a:lnTo>
                    <a:cubicBezTo>
                      <a:pt x="547672" y="61377"/>
                      <a:pt x="542951" y="60197"/>
                      <a:pt x="537049" y="59016"/>
                    </a:cubicBezTo>
                    <a:cubicBezTo>
                      <a:pt x="532328" y="57836"/>
                      <a:pt x="527607" y="56656"/>
                      <a:pt x="525246" y="54295"/>
                    </a:cubicBezTo>
                    <a:cubicBezTo>
                      <a:pt x="524066" y="53115"/>
                      <a:pt x="521705" y="51934"/>
                      <a:pt x="521705" y="49574"/>
                    </a:cubicBezTo>
                    <a:cubicBezTo>
                      <a:pt x="520525" y="47213"/>
                      <a:pt x="520525" y="44852"/>
                      <a:pt x="520525" y="41311"/>
                    </a:cubicBezTo>
                    <a:cubicBezTo>
                      <a:pt x="520525" y="37771"/>
                      <a:pt x="520525" y="35410"/>
                      <a:pt x="521705" y="33049"/>
                    </a:cubicBezTo>
                    <a:cubicBezTo>
                      <a:pt x="522885" y="30689"/>
                      <a:pt x="524066" y="29508"/>
                      <a:pt x="525246" y="28328"/>
                    </a:cubicBezTo>
                    <a:cubicBezTo>
                      <a:pt x="527607" y="25967"/>
                      <a:pt x="532328" y="24787"/>
                      <a:pt x="537049" y="23607"/>
                    </a:cubicBezTo>
                    <a:cubicBezTo>
                      <a:pt x="541771" y="22426"/>
                      <a:pt x="547672" y="21246"/>
                      <a:pt x="554754" y="21246"/>
                    </a:cubicBezTo>
                    <a:lnTo>
                      <a:pt x="587803" y="21246"/>
                    </a:lnTo>
                    <a:lnTo>
                      <a:pt x="620853" y="21246"/>
                    </a:lnTo>
                    <a:cubicBezTo>
                      <a:pt x="624394" y="21246"/>
                      <a:pt x="629115" y="22426"/>
                      <a:pt x="632656" y="23607"/>
                    </a:cubicBezTo>
                    <a:cubicBezTo>
                      <a:pt x="636197" y="24787"/>
                      <a:pt x="639738" y="27148"/>
                      <a:pt x="642099" y="29508"/>
                    </a:cubicBezTo>
                    <a:lnTo>
                      <a:pt x="645639" y="31869"/>
                    </a:lnTo>
                    <a:lnTo>
                      <a:pt x="649180" y="34230"/>
                    </a:lnTo>
                    <a:cubicBezTo>
                      <a:pt x="651541" y="35410"/>
                      <a:pt x="653902" y="36590"/>
                      <a:pt x="656262" y="36590"/>
                    </a:cubicBezTo>
                    <a:cubicBezTo>
                      <a:pt x="658623" y="36590"/>
                      <a:pt x="660984" y="35410"/>
                      <a:pt x="662164" y="33049"/>
                    </a:cubicBezTo>
                    <a:lnTo>
                      <a:pt x="663344" y="31869"/>
                    </a:lnTo>
                    <a:lnTo>
                      <a:pt x="664525" y="30689"/>
                    </a:lnTo>
                    <a:cubicBezTo>
                      <a:pt x="665705" y="28328"/>
                      <a:pt x="666885" y="25967"/>
                      <a:pt x="666885" y="23607"/>
                    </a:cubicBezTo>
                    <a:cubicBezTo>
                      <a:pt x="666885" y="21246"/>
                      <a:pt x="665705" y="18885"/>
                      <a:pt x="663344" y="17705"/>
                    </a:cubicBezTo>
                    <a:lnTo>
                      <a:pt x="659803" y="15344"/>
                    </a:lnTo>
                    <a:lnTo>
                      <a:pt x="656262" y="12984"/>
                    </a:lnTo>
                    <a:cubicBezTo>
                      <a:pt x="651541" y="8262"/>
                      <a:pt x="645639" y="4721"/>
                      <a:pt x="639738" y="3541"/>
                    </a:cubicBezTo>
                    <a:cubicBezTo>
                      <a:pt x="633836" y="2361"/>
                      <a:pt x="627935" y="0"/>
                      <a:pt x="620853" y="0"/>
                    </a:cubicBezTo>
                    <a:lnTo>
                      <a:pt x="587803" y="0"/>
                    </a:lnTo>
                    <a:lnTo>
                      <a:pt x="554754" y="1180"/>
                    </a:lnTo>
                    <a:close/>
                    <a:moveTo>
                      <a:pt x="0" y="9443"/>
                    </a:moveTo>
                    <a:lnTo>
                      <a:pt x="0" y="72000"/>
                    </a:lnTo>
                    <a:lnTo>
                      <a:pt x="0" y="134557"/>
                    </a:lnTo>
                    <a:cubicBezTo>
                      <a:pt x="0" y="136918"/>
                      <a:pt x="1180" y="139279"/>
                      <a:pt x="2361" y="140459"/>
                    </a:cubicBezTo>
                    <a:cubicBezTo>
                      <a:pt x="3541" y="141639"/>
                      <a:pt x="5902" y="142820"/>
                      <a:pt x="8262" y="142820"/>
                    </a:cubicBezTo>
                    <a:lnTo>
                      <a:pt x="9443" y="142820"/>
                    </a:lnTo>
                    <a:lnTo>
                      <a:pt x="11803" y="142820"/>
                    </a:lnTo>
                    <a:cubicBezTo>
                      <a:pt x="14164" y="142820"/>
                      <a:pt x="16525" y="141639"/>
                      <a:pt x="17705" y="140459"/>
                    </a:cubicBezTo>
                    <a:cubicBezTo>
                      <a:pt x="18885" y="139279"/>
                      <a:pt x="20066" y="136918"/>
                      <a:pt x="20066" y="134557"/>
                    </a:cubicBezTo>
                    <a:lnTo>
                      <a:pt x="20066" y="72000"/>
                    </a:lnTo>
                    <a:lnTo>
                      <a:pt x="20066" y="9443"/>
                    </a:lnTo>
                    <a:cubicBezTo>
                      <a:pt x="20066" y="7082"/>
                      <a:pt x="18885" y="4721"/>
                      <a:pt x="17705" y="3541"/>
                    </a:cubicBezTo>
                    <a:cubicBezTo>
                      <a:pt x="16525" y="2361"/>
                      <a:pt x="14164" y="1180"/>
                      <a:pt x="11803" y="1180"/>
                    </a:cubicBezTo>
                    <a:lnTo>
                      <a:pt x="10623" y="1180"/>
                    </a:lnTo>
                    <a:lnTo>
                      <a:pt x="9443" y="1180"/>
                    </a:lnTo>
                    <a:cubicBezTo>
                      <a:pt x="7082" y="1180"/>
                      <a:pt x="4721" y="2361"/>
                      <a:pt x="3541" y="3541"/>
                    </a:cubicBezTo>
                    <a:cubicBezTo>
                      <a:pt x="2361" y="4721"/>
                      <a:pt x="0" y="7082"/>
                      <a:pt x="0" y="94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55" name="Graphic 30">
                <a:extLst>
                  <a:ext uri="{FF2B5EF4-FFF2-40B4-BE49-F238E27FC236}">
                    <a16:creationId xmlns:a16="http://schemas.microsoft.com/office/drawing/2014/main" id="{F72BC3E1-93BC-4F8E-B09C-8FC9C65DA4DF}"/>
                  </a:ext>
                </a:extLst>
              </p:cNvPr>
              <p:cNvGrpSpPr/>
              <p:nvPr/>
            </p:nvGrpSpPr>
            <p:grpSpPr>
              <a:xfrm>
                <a:off x="11138213" y="6440409"/>
                <a:ext cx="673967" cy="42491"/>
                <a:chOff x="11138213" y="6440409"/>
                <a:chExt cx="673967" cy="42491"/>
              </a:xfrm>
              <a:solidFill>
                <a:srgbClr val="FFFFFF"/>
              </a:solidFill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6F4C3B9D-A702-4E05-A289-DDCB3199D9C9}"/>
                    </a:ext>
                  </a:extLst>
                </p:cNvPr>
                <p:cNvSpPr/>
                <p:nvPr/>
              </p:nvSpPr>
              <p:spPr>
                <a:xfrm>
                  <a:off x="11138213" y="6441590"/>
                  <a:ext cx="30688" cy="40131"/>
                </a:xfrm>
                <a:custGeom>
                  <a:avLst/>
                  <a:gdLst>
                    <a:gd name="connsiteX0" fmla="*/ 0 w 30688"/>
                    <a:gd name="connsiteY0" fmla="*/ 5902 h 40131"/>
                    <a:gd name="connsiteX1" fmla="*/ 11803 w 30688"/>
                    <a:gd name="connsiteY1" fmla="*/ 5902 h 40131"/>
                    <a:gd name="connsiteX2" fmla="*/ 11803 w 30688"/>
                    <a:gd name="connsiteY2" fmla="*/ 40131 h 40131"/>
                    <a:gd name="connsiteX3" fmla="*/ 18885 w 30688"/>
                    <a:gd name="connsiteY3" fmla="*/ 40131 h 40131"/>
                    <a:gd name="connsiteX4" fmla="*/ 18885 w 30688"/>
                    <a:gd name="connsiteY4" fmla="*/ 5902 h 40131"/>
                    <a:gd name="connsiteX5" fmla="*/ 30689 w 30688"/>
                    <a:gd name="connsiteY5" fmla="*/ 5902 h 40131"/>
                    <a:gd name="connsiteX6" fmla="*/ 30689 w 30688"/>
                    <a:gd name="connsiteY6" fmla="*/ 0 h 40131"/>
                    <a:gd name="connsiteX7" fmla="*/ 0 w 30688"/>
                    <a:gd name="connsiteY7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688" h="40131">
                      <a:moveTo>
                        <a:pt x="0" y="5902"/>
                      </a:moveTo>
                      <a:lnTo>
                        <a:pt x="11803" y="5902"/>
                      </a:lnTo>
                      <a:lnTo>
                        <a:pt x="11803" y="40131"/>
                      </a:lnTo>
                      <a:lnTo>
                        <a:pt x="18885" y="40131"/>
                      </a:lnTo>
                      <a:lnTo>
                        <a:pt x="18885" y="5902"/>
                      </a:lnTo>
                      <a:lnTo>
                        <a:pt x="30689" y="5902"/>
                      </a:lnTo>
                      <a:lnTo>
                        <a:pt x="3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F8470358-867A-4FD8-BFA8-0ECD5DC47C9B}"/>
                    </a:ext>
                  </a:extLst>
                </p:cNvPr>
                <p:cNvSpPr/>
                <p:nvPr/>
              </p:nvSpPr>
              <p:spPr>
                <a:xfrm>
                  <a:off x="11173622" y="6440409"/>
                  <a:ext cx="40131" cy="40131"/>
                </a:xfrm>
                <a:custGeom>
                  <a:avLst/>
                  <a:gdLst>
                    <a:gd name="connsiteX0" fmla="*/ 20066 w 40131"/>
                    <a:gd name="connsiteY0" fmla="*/ 0 h 40131"/>
                    <a:gd name="connsiteX1" fmla="*/ 0 w 40131"/>
                    <a:gd name="connsiteY1" fmla="*/ 20066 h 40131"/>
                    <a:gd name="connsiteX2" fmla="*/ 20066 w 40131"/>
                    <a:gd name="connsiteY2" fmla="*/ 40131 h 40131"/>
                    <a:gd name="connsiteX3" fmla="*/ 40131 w 40131"/>
                    <a:gd name="connsiteY3" fmla="*/ 20066 h 40131"/>
                    <a:gd name="connsiteX4" fmla="*/ 20066 w 40131"/>
                    <a:gd name="connsiteY4" fmla="*/ 0 h 40131"/>
                    <a:gd name="connsiteX5" fmla="*/ 33049 w 40131"/>
                    <a:gd name="connsiteY5" fmla="*/ 21246 h 40131"/>
                    <a:gd name="connsiteX6" fmla="*/ 20066 w 40131"/>
                    <a:gd name="connsiteY6" fmla="*/ 35410 h 40131"/>
                    <a:gd name="connsiteX7" fmla="*/ 7082 w 40131"/>
                    <a:gd name="connsiteY7" fmla="*/ 21246 h 40131"/>
                    <a:gd name="connsiteX8" fmla="*/ 20066 w 40131"/>
                    <a:gd name="connsiteY8" fmla="*/ 7082 h 40131"/>
                    <a:gd name="connsiteX9" fmla="*/ 33049 w 40131"/>
                    <a:gd name="connsiteY9" fmla="*/ 2124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31" h="40131">
                      <a:moveTo>
                        <a:pt x="20066" y="0"/>
                      </a:moveTo>
                      <a:cubicBezTo>
                        <a:pt x="8262" y="0"/>
                        <a:pt x="0" y="9443"/>
                        <a:pt x="0" y="20066"/>
                      </a:cubicBezTo>
                      <a:cubicBezTo>
                        <a:pt x="0" y="30689"/>
                        <a:pt x="8262" y="40131"/>
                        <a:pt x="20066" y="40131"/>
                      </a:cubicBezTo>
                      <a:cubicBezTo>
                        <a:pt x="31869" y="40131"/>
                        <a:pt x="40131" y="30689"/>
                        <a:pt x="40131" y="20066"/>
                      </a:cubicBezTo>
                      <a:cubicBezTo>
                        <a:pt x="40131" y="9443"/>
                        <a:pt x="31869" y="0"/>
                        <a:pt x="20066" y="0"/>
                      </a:cubicBezTo>
                      <a:close/>
                      <a:moveTo>
                        <a:pt x="33049" y="21246"/>
                      </a:moveTo>
                      <a:cubicBezTo>
                        <a:pt x="33049" y="29508"/>
                        <a:pt x="27148" y="35410"/>
                        <a:pt x="20066" y="35410"/>
                      </a:cubicBezTo>
                      <a:cubicBezTo>
                        <a:pt x="11803" y="35410"/>
                        <a:pt x="7082" y="29508"/>
                        <a:pt x="7082" y="21246"/>
                      </a:cubicBezTo>
                      <a:cubicBezTo>
                        <a:pt x="7082" y="12984"/>
                        <a:pt x="12984" y="7082"/>
                        <a:pt x="20066" y="7082"/>
                      </a:cubicBezTo>
                      <a:cubicBezTo>
                        <a:pt x="28328" y="7082"/>
                        <a:pt x="33049" y="12984"/>
                        <a:pt x="33049" y="21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9603DFBA-0066-4891-92BE-DB05F7F88D95}"/>
                    </a:ext>
                  </a:extLst>
                </p:cNvPr>
                <p:cNvSpPr/>
                <p:nvPr/>
              </p:nvSpPr>
              <p:spPr>
                <a:xfrm>
                  <a:off x="11223196" y="6440409"/>
                  <a:ext cx="36590" cy="41311"/>
                </a:xfrm>
                <a:custGeom>
                  <a:avLst/>
                  <a:gdLst>
                    <a:gd name="connsiteX0" fmla="*/ 18885 w 36590"/>
                    <a:gd name="connsiteY0" fmla="*/ 24787 h 41311"/>
                    <a:gd name="connsiteX1" fmla="*/ 29508 w 36590"/>
                    <a:gd name="connsiteY1" fmla="*/ 24787 h 41311"/>
                    <a:gd name="connsiteX2" fmla="*/ 29508 w 36590"/>
                    <a:gd name="connsiteY2" fmla="*/ 29508 h 41311"/>
                    <a:gd name="connsiteX3" fmla="*/ 18885 w 36590"/>
                    <a:gd name="connsiteY3" fmla="*/ 34229 h 41311"/>
                    <a:gd name="connsiteX4" fmla="*/ 5902 w 36590"/>
                    <a:gd name="connsiteY4" fmla="*/ 20066 h 41311"/>
                    <a:gd name="connsiteX5" fmla="*/ 18885 w 36590"/>
                    <a:gd name="connsiteY5" fmla="*/ 5902 h 41311"/>
                    <a:gd name="connsiteX6" fmla="*/ 29508 w 36590"/>
                    <a:gd name="connsiteY6" fmla="*/ 11803 h 41311"/>
                    <a:gd name="connsiteX7" fmla="*/ 30689 w 36590"/>
                    <a:gd name="connsiteY7" fmla="*/ 12984 h 41311"/>
                    <a:gd name="connsiteX8" fmla="*/ 36590 w 36590"/>
                    <a:gd name="connsiteY8" fmla="*/ 9443 h 41311"/>
                    <a:gd name="connsiteX9" fmla="*/ 36590 w 36590"/>
                    <a:gd name="connsiteY9" fmla="*/ 8262 h 41311"/>
                    <a:gd name="connsiteX10" fmla="*/ 20066 w 36590"/>
                    <a:gd name="connsiteY10" fmla="*/ 0 h 41311"/>
                    <a:gd name="connsiteX11" fmla="*/ 0 w 36590"/>
                    <a:gd name="connsiteY11" fmla="*/ 21246 h 41311"/>
                    <a:gd name="connsiteX12" fmla="*/ 18885 w 36590"/>
                    <a:gd name="connsiteY12" fmla="*/ 41311 h 41311"/>
                    <a:gd name="connsiteX13" fmla="*/ 30689 w 36590"/>
                    <a:gd name="connsiteY13" fmla="*/ 37770 h 41311"/>
                    <a:gd name="connsiteX14" fmla="*/ 30689 w 36590"/>
                    <a:gd name="connsiteY14" fmla="*/ 41311 h 41311"/>
                    <a:gd name="connsiteX15" fmla="*/ 36590 w 36590"/>
                    <a:gd name="connsiteY15" fmla="*/ 41311 h 41311"/>
                    <a:gd name="connsiteX16" fmla="*/ 36590 w 36590"/>
                    <a:gd name="connsiteY16" fmla="*/ 18885 h 41311"/>
                    <a:gd name="connsiteX17" fmla="*/ 18885 w 36590"/>
                    <a:gd name="connsiteY17" fmla="*/ 18885 h 41311"/>
                    <a:gd name="connsiteX18" fmla="*/ 18885 w 36590"/>
                    <a:gd name="connsiteY18" fmla="*/ 24787 h 41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6590" h="41311">
                      <a:moveTo>
                        <a:pt x="18885" y="24787"/>
                      </a:moveTo>
                      <a:lnTo>
                        <a:pt x="29508" y="24787"/>
                      </a:lnTo>
                      <a:lnTo>
                        <a:pt x="29508" y="29508"/>
                      </a:lnTo>
                      <a:cubicBezTo>
                        <a:pt x="28328" y="33049"/>
                        <a:pt x="23607" y="34229"/>
                        <a:pt x="18885" y="34229"/>
                      </a:cubicBezTo>
                      <a:cubicBezTo>
                        <a:pt x="11803" y="34229"/>
                        <a:pt x="5902" y="28328"/>
                        <a:pt x="5902" y="20066"/>
                      </a:cubicBezTo>
                      <a:cubicBezTo>
                        <a:pt x="5902" y="10623"/>
                        <a:pt x="11803" y="5902"/>
                        <a:pt x="18885" y="5902"/>
                      </a:cubicBezTo>
                      <a:cubicBezTo>
                        <a:pt x="23607" y="5902"/>
                        <a:pt x="27148" y="8262"/>
                        <a:pt x="29508" y="11803"/>
                      </a:cubicBezTo>
                      <a:lnTo>
                        <a:pt x="30689" y="12984"/>
                      </a:lnTo>
                      <a:lnTo>
                        <a:pt x="36590" y="9443"/>
                      </a:lnTo>
                      <a:lnTo>
                        <a:pt x="36590" y="8262"/>
                      </a:lnTo>
                      <a:cubicBezTo>
                        <a:pt x="33049" y="3541"/>
                        <a:pt x="27148" y="0"/>
                        <a:pt x="20066" y="0"/>
                      </a:cubicBezTo>
                      <a:cubicBezTo>
                        <a:pt x="8262" y="0"/>
                        <a:pt x="0" y="8262"/>
                        <a:pt x="0" y="21246"/>
                      </a:cubicBezTo>
                      <a:cubicBezTo>
                        <a:pt x="0" y="33049"/>
                        <a:pt x="8262" y="41311"/>
                        <a:pt x="18885" y="41311"/>
                      </a:cubicBezTo>
                      <a:cubicBezTo>
                        <a:pt x="23607" y="41311"/>
                        <a:pt x="27148" y="40131"/>
                        <a:pt x="30689" y="37770"/>
                      </a:cubicBezTo>
                      <a:lnTo>
                        <a:pt x="30689" y="41311"/>
                      </a:lnTo>
                      <a:lnTo>
                        <a:pt x="36590" y="41311"/>
                      </a:lnTo>
                      <a:lnTo>
                        <a:pt x="36590" y="18885"/>
                      </a:lnTo>
                      <a:lnTo>
                        <a:pt x="18885" y="18885"/>
                      </a:lnTo>
                      <a:lnTo>
                        <a:pt x="18885" y="247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9A151EA-EEB3-4837-9C3B-DABC53996056}"/>
                    </a:ext>
                  </a:extLst>
                </p:cNvPr>
                <p:cNvSpPr/>
                <p:nvPr/>
              </p:nvSpPr>
              <p:spPr>
                <a:xfrm>
                  <a:off x="11271590" y="6441590"/>
                  <a:ext cx="25967" cy="40131"/>
                </a:xfrm>
                <a:custGeom>
                  <a:avLst/>
                  <a:gdLst>
                    <a:gd name="connsiteX0" fmla="*/ 7082 w 25967"/>
                    <a:gd name="connsiteY0" fmla="*/ 22426 h 40131"/>
                    <a:gd name="connsiteX1" fmla="*/ 23607 w 25967"/>
                    <a:gd name="connsiteY1" fmla="*/ 22426 h 40131"/>
                    <a:gd name="connsiteX2" fmla="*/ 23607 w 25967"/>
                    <a:gd name="connsiteY2" fmla="*/ 15344 h 40131"/>
                    <a:gd name="connsiteX3" fmla="*/ 7082 w 25967"/>
                    <a:gd name="connsiteY3" fmla="*/ 15344 h 40131"/>
                    <a:gd name="connsiteX4" fmla="*/ 7082 w 25967"/>
                    <a:gd name="connsiteY4" fmla="*/ 5902 h 40131"/>
                    <a:gd name="connsiteX5" fmla="*/ 25967 w 25967"/>
                    <a:gd name="connsiteY5" fmla="*/ 5902 h 40131"/>
                    <a:gd name="connsiteX6" fmla="*/ 25967 w 25967"/>
                    <a:gd name="connsiteY6" fmla="*/ 0 h 40131"/>
                    <a:gd name="connsiteX7" fmla="*/ 0 w 25967"/>
                    <a:gd name="connsiteY7" fmla="*/ 0 h 40131"/>
                    <a:gd name="connsiteX8" fmla="*/ 0 w 25967"/>
                    <a:gd name="connsiteY8" fmla="*/ 40131 h 40131"/>
                    <a:gd name="connsiteX9" fmla="*/ 25967 w 25967"/>
                    <a:gd name="connsiteY9" fmla="*/ 40131 h 40131"/>
                    <a:gd name="connsiteX10" fmla="*/ 25967 w 25967"/>
                    <a:gd name="connsiteY10" fmla="*/ 33049 h 40131"/>
                    <a:gd name="connsiteX11" fmla="*/ 7082 w 25967"/>
                    <a:gd name="connsiteY11" fmla="*/ 33049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967" h="40131">
                      <a:moveTo>
                        <a:pt x="7082" y="22426"/>
                      </a:moveTo>
                      <a:lnTo>
                        <a:pt x="23607" y="22426"/>
                      </a:lnTo>
                      <a:lnTo>
                        <a:pt x="23607" y="15344"/>
                      </a:lnTo>
                      <a:lnTo>
                        <a:pt x="7082" y="15344"/>
                      </a:lnTo>
                      <a:lnTo>
                        <a:pt x="7082" y="5902"/>
                      </a:lnTo>
                      <a:lnTo>
                        <a:pt x="25967" y="5902"/>
                      </a:lnTo>
                      <a:lnTo>
                        <a:pt x="25967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25967" y="40131"/>
                      </a:lnTo>
                      <a:lnTo>
                        <a:pt x="25967" y="33049"/>
                      </a:lnTo>
                      <a:lnTo>
                        <a:pt x="7082" y="33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5F20D738-0520-4429-8817-5795D0476C9C}"/>
                    </a:ext>
                  </a:extLst>
                </p:cNvPr>
                <p:cNvSpPr/>
                <p:nvPr/>
              </p:nvSpPr>
              <p:spPr>
                <a:xfrm>
                  <a:off x="11303458" y="6441590"/>
                  <a:ext cx="30688" cy="40131"/>
                </a:xfrm>
                <a:custGeom>
                  <a:avLst/>
                  <a:gdLst>
                    <a:gd name="connsiteX0" fmla="*/ 0 w 30688"/>
                    <a:gd name="connsiteY0" fmla="*/ 5902 h 40131"/>
                    <a:gd name="connsiteX1" fmla="*/ 11803 w 30688"/>
                    <a:gd name="connsiteY1" fmla="*/ 5902 h 40131"/>
                    <a:gd name="connsiteX2" fmla="*/ 11803 w 30688"/>
                    <a:gd name="connsiteY2" fmla="*/ 40131 h 40131"/>
                    <a:gd name="connsiteX3" fmla="*/ 18885 w 30688"/>
                    <a:gd name="connsiteY3" fmla="*/ 40131 h 40131"/>
                    <a:gd name="connsiteX4" fmla="*/ 18885 w 30688"/>
                    <a:gd name="connsiteY4" fmla="*/ 5902 h 40131"/>
                    <a:gd name="connsiteX5" fmla="*/ 30689 w 30688"/>
                    <a:gd name="connsiteY5" fmla="*/ 5902 h 40131"/>
                    <a:gd name="connsiteX6" fmla="*/ 30689 w 30688"/>
                    <a:gd name="connsiteY6" fmla="*/ 0 h 40131"/>
                    <a:gd name="connsiteX7" fmla="*/ 0 w 30688"/>
                    <a:gd name="connsiteY7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688" h="40131">
                      <a:moveTo>
                        <a:pt x="0" y="5902"/>
                      </a:moveTo>
                      <a:lnTo>
                        <a:pt x="11803" y="5902"/>
                      </a:lnTo>
                      <a:lnTo>
                        <a:pt x="11803" y="40131"/>
                      </a:lnTo>
                      <a:lnTo>
                        <a:pt x="18885" y="40131"/>
                      </a:lnTo>
                      <a:lnTo>
                        <a:pt x="18885" y="5902"/>
                      </a:lnTo>
                      <a:lnTo>
                        <a:pt x="30689" y="5902"/>
                      </a:lnTo>
                      <a:lnTo>
                        <a:pt x="3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355FAF6D-0BF8-4C7E-A329-821FE28240B1}"/>
                    </a:ext>
                  </a:extLst>
                </p:cNvPr>
                <p:cNvSpPr/>
                <p:nvPr/>
              </p:nvSpPr>
              <p:spPr>
                <a:xfrm>
                  <a:off x="11343590" y="6441590"/>
                  <a:ext cx="31868" cy="40131"/>
                </a:xfrm>
                <a:custGeom>
                  <a:avLst/>
                  <a:gdLst>
                    <a:gd name="connsiteX0" fmla="*/ 24787 w 31868"/>
                    <a:gd name="connsiteY0" fmla="*/ 15344 h 40131"/>
                    <a:gd name="connsiteX1" fmla="*/ 7082 w 31868"/>
                    <a:gd name="connsiteY1" fmla="*/ 15344 h 40131"/>
                    <a:gd name="connsiteX2" fmla="*/ 7082 w 31868"/>
                    <a:gd name="connsiteY2" fmla="*/ 0 h 40131"/>
                    <a:gd name="connsiteX3" fmla="*/ 0 w 31868"/>
                    <a:gd name="connsiteY3" fmla="*/ 0 h 40131"/>
                    <a:gd name="connsiteX4" fmla="*/ 0 w 31868"/>
                    <a:gd name="connsiteY4" fmla="*/ 40131 h 40131"/>
                    <a:gd name="connsiteX5" fmla="*/ 7082 w 31868"/>
                    <a:gd name="connsiteY5" fmla="*/ 40131 h 40131"/>
                    <a:gd name="connsiteX6" fmla="*/ 7082 w 31868"/>
                    <a:gd name="connsiteY6" fmla="*/ 22426 h 40131"/>
                    <a:gd name="connsiteX7" fmla="*/ 24787 w 31868"/>
                    <a:gd name="connsiteY7" fmla="*/ 22426 h 40131"/>
                    <a:gd name="connsiteX8" fmla="*/ 24787 w 31868"/>
                    <a:gd name="connsiteY8" fmla="*/ 40131 h 40131"/>
                    <a:gd name="connsiteX9" fmla="*/ 31869 w 31868"/>
                    <a:gd name="connsiteY9" fmla="*/ 40131 h 40131"/>
                    <a:gd name="connsiteX10" fmla="*/ 31869 w 31868"/>
                    <a:gd name="connsiteY10" fmla="*/ 0 h 40131"/>
                    <a:gd name="connsiteX11" fmla="*/ 24787 w 31868"/>
                    <a:gd name="connsiteY11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868" h="40131">
                      <a:moveTo>
                        <a:pt x="24787" y="15344"/>
                      </a:moveTo>
                      <a:lnTo>
                        <a:pt x="7082" y="15344"/>
                      </a:lnTo>
                      <a:lnTo>
                        <a:pt x="7082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2426"/>
                      </a:lnTo>
                      <a:lnTo>
                        <a:pt x="24787" y="22426"/>
                      </a:lnTo>
                      <a:lnTo>
                        <a:pt x="24787" y="40131"/>
                      </a:lnTo>
                      <a:lnTo>
                        <a:pt x="31869" y="40131"/>
                      </a:lnTo>
                      <a:lnTo>
                        <a:pt x="31869" y="0"/>
                      </a:lnTo>
                      <a:lnTo>
                        <a:pt x="247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AAE06B0-A339-4034-A10F-9C2EF4E37826}"/>
                    </a:ext>
                  </a:extLst>
                </p:cNvPr>
                <p:cNvSpPr/>
                <p:nvPr/>
              </p:nvSpPr>
              <p:spPr>
                <a:xfrm>
                  <a:off x="11388442" y="6441590"/>
                  <a:ext cx="25967" cy="40131"/>
                </a:xfrm>
                <a:custGeom>
                  <a:avLst/>
                  <a:gdLst>
                    <a:gd name="connsiteX0" fmla="*/ 7082 w 25967"/>
                    <a:gd name="connsiteY0" fmla="*/ 22426 h 40131"/>
                    <a:gd name="connsiteX1" fmla="*/ 23607 w 25967"/>
                    <a:gd name="connsiteY1" fmla="*/ 22426 h 40131"/>
                    <a:gd name="connsiteX2" fmla="*/ 23607 w 25967"/>
                    <a:gd name="connsiteY2" fmla="*/ 15344 h 40131"/>
                    <a:gd name="connsiteX3" fmla="*/ 7082 w 25967"/>
                    <a:gd name="connsiteY3" fmla="*/ 15344 h 40131"/>
                    <a:gd name="connsiteX4" fmla="*/ 7082 w 25967"/>
                    <a:gd name="connsiteY4" fmla="*/ 5902 h 40131"/>
                    <a:gd name="connsiteX5" fmla="*/ 24787 w 25967"/>
                    <a:gd name="connsiteY5" fmla="*/ 5902 h 40131"/>
                    <a:gd name="connsiteX6" fmla="*/ 24787 w 25967"/>
                    <a:gd name="connsiteY6" fmla="*/ 0 h 40131"/>
                    <a:gd name="connsiteX7" fmla="*/ 0 w 25967"/>
                    <a:gd name="connsiteY7" fmla="*/ 0 h 40131"/>
                    <a:gd name="connsiteX8" fmla="*/ 0 w 25967"/>
                    <a:gd name="connsiteY8" fmla="*/ 40131 h 40131"/>
                    <a:gd name="connsiteX9" fmla="*/ 25967 w 25967"/>
                    <a:gd name="connsiteY9" fmla="*/ 40131 h 40131"/>
                    <a:gd name="connsiteX10" fmla="*/ 25967 w 25967"/>
                    <a:gd name="connsiteY10" fmla="*/ 33049 h 40131"/>
                    <a:gd name="connsiteX11" fmla="*/ 7082 w 25967"/>
                    <a:gd name="connsiteY11" fmla="*/ 33049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967" h="40131">
                      <a:moveTo>
                        <a:pt x="7082" y="22426"/>
                      </a:moveTo>
                      <a:lnTo>
                        <a:pt x="23607" y="22426"/>
                      </a:lnTo>
                      <a:lnTo>
                        <a:pt x="23607" y="15344"/>
                      </a:lnTo>
                      <a:lnTo>
                        <a:pt x="7082" y="15344"/>
                      </a:lnTo>
                      <a:lnTo>
                        <a:pt x="7082" y="5902"/>
                      </a:lnTo>
                      <a:lnTo>
                        <a:pt x="24787" y="5902"/>
                      </a:lnTo>
                      <a:lnTo>
                        <a:pt x="24787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25967" y="40131"/>
                      </a:lnTo>
                      <a:lnTo>
                        <a:pt x="25967" y="33049"/>
                      </a:lnTo>
                      <a:lnTo>
                        <a:pt x="7082" y="33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47DB22F9-7808-4CDC-B034-A1EFCD30F683}"/>
                    </a:ext>
                  </a:extLst>
                </p:cNvPr>
                <p:cNvSpPr/>
                <p:nvPr/>
              </p:nvSpPr>
              <p:spPr>
                <a:xfrm>
                  <a:off x="11426213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7082 w 30688"/>
                    <a:gd name="connsiteY13" fmla="*/ 16525 h 40131"/>
                    <a:gd name="connsiteX14" fmla="*/ 7082 w 30688"/>
                    <a:gd name="connsiteY14" fmla="*/ 5902 h 40131"/>
                    <a:gd name="connsiteX15" fmla="*/ 1416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7082" y="16525"/>
                      </a:lnTo>
                      <a:lnTo>
                        <a:pt x="7082" y="5902"/>
                      </a:lnTo>
                      <a:lnTo>
                        <a:pt x="1416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03C5A7BB-232A-4741-9C33-B939DC6DCA24}"/>
                    </a:ext>
                  </a:extLst>
                </p:cNvPr>
                <p:cNvSpPr/>
                <p:nvPr/>
              </p:nvSpPr>
              <p:spPr>
                <a:xfrm>
                  <a:off x="11463983" y="6473459"/>
                  <a:ext cx="9442" cy="9442"/>
                </a:xfrm>
                <a:custGeom>
                  <a:avLst/>
                  <a:gdLst>
                    <a:gd name="connsiteX0" fmla="*/ 4721 w 9442"/>
                    <a:gd name="connsiteY0" fmla="*/ 0 h 9442"/>
                    <a:gd name="connsiteX1" fmla="*/ 0 w 9442"/>
                    <a:gd name="connsiteY1" fmla="*/ 4721 h 9442"/>
                    <a:gd name="connsiteX2" fmla="*/ 4721 w 9442"/>
                    <a:gd name="connsiteY2" fmla="*/ 9443 h 9442"/>
                    <a:gd name="connsiteX3" fmla="*/ 9443 w 9442"/>
                    <a:gd name="connsiteY3" fmla="*/ 4721 h 9442"/>
                    <a:gd name="connsiteX4" fmla="*/ 4721 w 9442"/>
                    <a:gd name="connsiteY4" fmla="*/ 0 h 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2" h="9442">
                      <a:moveTo>
                        <a:pt x="4721" y="0"/>
                      </a:moveTo>
                      <a:cubicBezTo>
                        <a:pt x="2361" y="0"/>
                        <a:pt x="0" y="2361"/>
                        <a:pt x="0" y="4721"/>
                      </a:cubicBezTo>
                      <a:cubicBezTo>
                        <a:pt x="0" y="7082"/>
                        <a:pt x="2361" y="9443"/>
                        <a:pt x="4721" y="9443"/>
                      </a:cubicBezTo>
                      <a:cubicBezTo>
                        <a:pt x="7082" y="9443"/>
                        <a:pt x="9443" y="7082"/>
                        <a:pt x="9443" y="4721"/>
                      </a:cubicBezTo>
                      <a:cubicBezTo>
                        <a:pt x="8262" y="1180"/>
                        <a:pt x="7082" y="0"/>
                        <a:pt x="47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5958FD2F-34BB-4C50-B79E-AF58804C9810}"/>
                    </a:ext>
                  </a:extLst>
                </p:cNvPr>
                <p:cNvSpPr/>
                <p:nvPr/>
              </p:nvSpPr>
              <p:spPr>
                <a:xfrm>
                  <a:off x="11497032" y="6441590"/>
                  <a:ext cx="24786" cy="40131"/>
                </a:xfrm>
                <a:custGeom>
                  <a:avLst/>
                  <a:gdLst>
                    <a:gd name="connsiteX0" fmla="*/ 0 w 24786"/>
                    <a:gd name="connsiteY0" fmla="*/ 40131 h 40131"/>
                    <a:gd name="connsiteX1" fmla="*/ 7082 w 24786"/>
                    <a:gd name="connsiteY1" fmla="*/ 40131 h 40131"/>
                    <a:gd name="connsiteX2" fmla="*/ 7082 w 24786"/>
                    <a:gd name="connsiteY2" fmla="*/ 23607 h 40131"/>
                    <a:gd name="connsiteX3" fmla="*/ 23607 w 24786"/>
                    <a:gd name="connsiteY3" fmla="*/ 23607 h 40131"/>
                    <a:gd name="connsiteX4" fmla="*/ 23607 w 24786"/>
                    <a:gd name="connsiteY4" fmla="*/ 17705 h 40131"/>
                    <a:gd name="connsiteX5" fmla="*/ 7082 w 24786"/>
                    <a:gd name="connsiteY5" fmla="*/ 17705 h 40131"/>
                    <a:gd name="connsiteX6" fmla="*/ 7082 w 24786"/>
                    <a:gd name="connsiteY6" fmla="*/ 5902 h 40131"/>
                    <a:gd name="connsiteX7" fmla="*/ 24787 w 24786"/>
                    <a:gd name="connsiteY7" fmla="*/ 5902 h 40131"/>
                    <a:gd name="connsiteX8" fmla="*/ 24787 w 24786"/>
                    <a:gd name="connsiteY8" fmla="*/ 0 h 40131"/>
                    <a:gd name="connsiteX9" fmla="*/ 0 w 24786"/>
                    <a:gd name="connsiteY9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86" h="40131">
                      <a:moveTo>
                        <a:pt x="0" y="40131"/>
                      </a:move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23607" y="23607"/>
                      </a:lnTo>
                      <a:lnTo>
                        <a:pt x="23607" y="17705"/>
                      </a:lnTo>
                      <a:lnTo>
                        <a:pt x="7082" y="17705"/>
                      </a:lnTo>
                      <a:lnTo>
                        <a:pt x="7082" y="5902"/>
                      </a:lnTo>
                      <a:lnTo>
                        <a:pt x="24787" y="5902"/>
                      </a:lnTo>
                      <a:lnTo>
                        <a:pt x="247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8419418A-4907-4F71-A7B7-0BD720C3E351}"/>
                    </a:ext>
                  </a:extLst>
                </p:cNvPr>
                <p:cNvSpPr/>
                <p:nvPr/>
              </p:nvSpPr>
              <p:spPr>
                <a:xfrm>
                  <a:off x="11530081" y="6440409"/>
                  <a:ext cx="40131" cy="40131"/>
                </a:xfrm>
                <a:custGeom>
                  <a:avLst/>
                  <a:gdLst>
                    <a:gd name="connsiteX0" fmla="*/ 20066 w 40131"/>
                    <a:gd name="connsiteY0" fmla="*/ 0 h 40131"/>
                    <a:gd name="connsiteX1" fmla="*/ 0 w 40131"/>
                    <a:gd name="connsiteY1" fmla="*/ 20066 h 40131"/>
                    <a:gd name="connsiteX2" fmla="*/ 20066 w 40131"/>
                    <a:gd name="connsiteY2" fmla="*/ 40131 h 40131"/>
                    <a:gd name="connsiteX3" fmla="*/ 40131 w 40131"/>
                    <a:gd name="connsiteY3" fmla="*/ 20066 h 40131"/>
                    <a:gd name="connsiteX4" fmla="*/ 20066 w 40131"/>
                    <a:gd name="connsiteY4" fmla="*/ 0 h 40131"/>
                    <a:gd name="connsiteX5" fmla="*/ 33049 w 40131"/>
                    <a:gd name="connsiteY5" fmla="*/ 21246 h 40131"/>
                    <a:gd name="connsiteX6" fmla="*/ 20066 w 40131"/>
                    <a:gd name="connsiteY6" fmla="*/ 35410 h 40131"/>
                    <a:gd name="connsiteX7" fmla="*/ 7082 w 40131"/>
                    <a:gd name="connsiteY7" fmla="*/ 21246 h 40131"/>
                    <a:gd name="connsiteX8" fmla="*/ 20066 w 40131"/>
                    <a:gd name="connsiteY8" fmla="*/ 7082 h 40131"/>
                    <a:gd name="connsiteX9" fmla="*/ 33049 w 40131"/>
                    <a:gd name="connsiteY9" fmla="*/ 2124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31" h="40131">
                      <a:moveTo>
                        <a:pt x="20066" y="0"/>
                      </a:moveTo>
                      <a:cubicBezTo>
                        <a:pt x="8262" y="0"/>
                        <a:pt x="0" y="9443"/>
                        <a:pt x="0" y="20066"/>
                      </a:cubicBezTo>
                      <a:cubicBezTo>
                        <a:pt x="0" y="30689"/>
                        <a:pt x="8262" y="40131"/>
                        <a:pt x="20066" y="40131"/>
                      </a:cubicBezTo>
                      <a:cubicBezTo>
                        <a:pt x="31869" y="40131"/>
                        <a:pt x="40131" y="30689"/>
                        <a:pt x="40131" y="20066"/>
                      </a:cubicBezTo>
                      <a:cubicBezTo>
                        <a:pt x="40131" y="9443"/>
                        <a:pt x="31869" y="0"/>
                        <a:pt x="20066" y="0"/>
                      </a:cubicBezTo>
                      <a:close/>
                      <a:moveTo>
                        <a:pt x="33049" y="21246"/>
                      </a:moveTo>
                      <a:cubicBezTo>
                        <a:pt x="33049" y="29508"/>
                        <a:pt x="27148" y="35410"/>
                        <a:pt x="20066" y="35410"/>
                      </a:cubicBezTo>
                      <a:cubicBezTo>
                        <a:pt x="11803" y="35410"/>
                        <a:pt x="7082" y="29508"/>
                        <a:pt x="7082" y="21246"/>
                      </a:cubicBezTo>
                      <a:cubicBezTo>
                        <a:pt x="7082" y="12984"/>
                        <a:pt x="12984" y="7082"/>
                        <a:pt x="20066" y="7082"/>
                      </a:cubicBezTo>
                      <a:cubicBezTo>
                        <a:pt x="27148" y="7082"/>
                        <a:pt x="33049" y="12984"/>
                        <a:pt x="33049" y="21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ADAC98A-2915-41E8-A7D1-160940D38632}"/>
                    </a:ext>
                  </a:extLst>
                </p:cNvPr>
                <p:cNvSpPr/>
                <p:nvPr/>
              </p:nvSpPr>
              <p:spPr>
                <a:xfrm>
                  <a:off x="11580836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8262 w 30688"/>
                    <a:gd name="connsiteY13" fmla="*/ 16525 h 40131"/>
                    <a:gd name="connsiteX14" fmla="*/ 8262 w 30688"/>
                    <a:gd name="connsiteY14" fmla="*/ 5902 h 40131"/>
                    <a:gd name="connsiteX15" fmla="*/ 1534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8262" y="16525"/>
                      </a:lnTo>
                      <a:lnTo>
                        <a:pt x="8262" y="5902"/>
                      </a:lnTo>
                      <a:lnTo>
                        <a:pt x="1534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B03ABBB6-D1DF-4E62-91B3-AF4A5AD63574}"/>
                    </a:ext>
                  </a:extLst>
                </p:cNvPr>
                <p:cNvSpPr/>
                <p:nvPr/>
              </p:nvSpPr>
              <p:spPr>
                <a:xfrm>
                  <a:off x="11617426" y="6441590"/>
                  <a:ext cx="56655" cy="40131"/>
                </a:xfrm>
                <a:custGeom>
                  <a:avLst/>
                  <a:gdLst>
                    <a:gd name="connsiteX0" fmla="*/ 40131 w 56655"/>
                    <a:gd name="connsiteY0" fmla="*/ 27148 h 40131"/>
                    <a:gd name="connsiteX1" fmla="*/ 31869 w 56655"/>
                    <a:gd name="connsiteY1" fmla="*/ 0 h 40131"/>
                    <a:gd name="connsiteX2" fmla="*/ 31869 w 56655"/>
                    <a:gd name="connsiteY2" fmla="*/ 0 h 40131"/>
                    <a:gd name="connsiteX3" fmla="*/ 25967 w 56655"/>
                    <a:gd name="connsiteY3" fmla="*/ 0 h 40131"/>
                    <a:gd name="connsiteX4" fmla="*/ 16525 w 56655"/>
                    <a:gd name="connsiteY4" fmla="*/ 27148 h 40131"/>
                    <a:gd name="connsiteX5" fmla="*/ 8262 w 56655"/>
                    <a:gd name="connsiteY5" fmla="*/ 0 h 40131"/>
                    <a:gd name="connsiteX6" fmla="*/ 8262 w 56655"/>
                    <a:gd name="connsiteY6" fmla="*/ 0 h 40131"/>
                    <a:gd name="connsiteX7" fmla="*/ 0 w 56655"/>
                    <a:gd name="connsiteY7" fmla="*/ 0 h 40131"/>
                    <a:gd name="connsiteX8" fmla="*/ 12984 w 56655"/>
                    <a:gd name="connsiteY8" fmla="*/ 38951 h 40131"/>
                    <a:gd name="connsiteX9" fmla="*/ 12984 w 56655"/>
                    <a:gd name="connsiteY9" fmla="*/ 40131 h 40131"/>
                    <a:gd name="connsiteX10" fmla="*/ 18885 w 56655"/>
                    <a:gd name="connsiteY10" fmla="*/ 40131 h 40131"/>
                    <a:gd name="connsiteX11" fmla="*/ 28328 w 56655"/>
                    <a:gd name="connsiteY11" fmla="*/ 12984 h 40131"/>
                    <a:gd name="connsiteX12" fmla="*/ 36590 w 56655"/>
                    <a:gd name="connsiteY12" fmla="*/ 38951 h 40131"/>
                    <a:gd name="connsiteX13" fmla="*/ 36590 w 56655"/>
                    <a:gd name="connsiteY13" fmla="*/ 40131 h 40131"/>
                    <a:gd name="connsiteX14" fmla="*/ 42492 w 56655"/>
                    <a:gd name="connsiteY14" fmla="*/ 40131 h 40131"/>
                    <a:gd name="connsiteX15" fmla="*/ 56656 w 56655"/>
                    <a:gd name="connsiteY15" fmla="*/ 0 h 40131"/>
                    <a:gd name="connsiteX16" fmla="*/ 48393 w 56655"/>
                    <a:gd name="connsiteY16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6655" h="40131">
                      <a:moveTo>
                        <a:pt x="40131" y="27148"/>
                      </a:moveTo>
                      <a:lnTo>
                        <a:pt x="31869" y="0"/>
                      </a:lnTo>
                      <a:lnTo>
                        <a:pt x="31869" y="0"/>
                      </a:lnTo>
                      <a:lnTo>
                        <a:pt x="25967" y="0"/>
                      </a:lnTo>
                      <a:lnTo>
                        <a:pt x="16525" y="27148"/>
                      </a:lnTo>
                      <a:lnTo>
                        <a:pt x="8262" y="0"/>
                      </a:lnTo>
                      <a:lnTo>
                        <a:pt x="8262" y="0"/>
                      </a:lnTo>
                      <a:lnTo>
                        <a:pt x="0" y="0"/>
                      </a:lnTo>
                      <a:lnTo>
                        <a:pt x="12984" y="38951"/>
                      </a:lnTo>
                      <a:lnTo>
                        <a:pt x="12984" y="40131"/>
                      </a:lnTo>
                      <a:lnTo>
                        <a:pt x="18885" y="40131"/>
                      </a:lnTo>
                      <a:lnTo>
                        <a:pt x="28328" y="12984"/>
                      </a:lnTo>
                      <a:lnTo>
                        <a:pt x="36590" y="38951"/>
                      </a:lnTo>
                      <a:lnTo>
                        <a:pt x="36590" y="40131"/>
                      </a:lnTo>
                      <a:lnTo>
                        <a:pt x="42492" y="40131"/>
                      </a:lnTo>
                      <a:lnTo>
                        <a:pt x="56656" y="0"/>
                      </a:lnTo>
                      <a:lnTo>
                        <a:pt x="483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8A90B40D-2798-4E63-B055-0D7B60CB8A98}"/>
                    </a:ext>
                  </a:extLst>
                </p:cNvPr>
                <p:cNvSpPr/>
                <p:nvPr/>
              </p:nvSpPr>
              <p:spPr>
                <a:xfrm>
                  <a:off x="11675262" y="6441590"/>
                  <a:ext cx="35409" cy="40131"/>
                </a:xfrm>
                <a:custGeom>
                  <a:avLst/>
                  <a:gdLst>
                    <a:gd name="connsiteX0" fmla="*/ 21246 w 35409"/>
                    <a:gd name="connsiteY0" fmla="*/ 0 h 40131"/>
                    <a:gd name="connsiteX1" fmla="*/ 15344 w 35409"/>
                    <a:gd name="connsiteY1" fmla="*/ 0 h 40131"/>
                    <a:gd name="connsiteX2" fmla="*/ 0 w 35409"/>
                    <a:gd name="connsiteY2" fmla="*/ 40131 h 40131"/>
                    <a:gd name="connsiteX3" fmla="*/ 7082 w 35409"/>
                    <a:gd name="connsiteY3" fmla="*/ 40131 h 40131"/>
                    <a:gd name="connsiteX4" fmla="*/ 9443 w 35409"/>
                    <a:gd name="connsiteY4" fmla="*/ 33049 h 40131"/>
                    <a:gd name="connsiteX5" fmla="*/ 24787 w 35409"/>
                    <a:gd name="connsiteY5" fmla="*/ 33049 h 40131"/>
                    <a:gd name="connsiteX6" fmla="*/ 27148 w 35409"/>
                    <a:gd name="connsiteY6" fmla="*/ 40131 h 40131"/>
                    <a:gd name="connsiteX7" fmla="*/ 35410 w 35409"/>
                    <a:gd name="connsiteY7" fmla="*/ 40131 h 40131"/>
                    <a:gd name="connsiteX8" fmla="*/ 21246 w 35409"/>
                    <a:gd name="connsiteY8" fmla="*/ 0 h 40131"/>
                    <a:gd name="connsiteX9" fmla="*/ 21246 w 35409"/>
                    <a:gd name="connsiteY9" fmla="*/ 0 h 40131"/>
                    <a:gd name="connsiteX10" fmla="*/ 24787 w 35409"/>
                    <a:gd name="connsiteY10" fmla="*/ 25967 h 40131"/>
                    <a:gd name="connsiteX11" fmla="*/ 14164 w 35409"/>
                    <a:gd name="connsiteY11" fmla="*/ 25967 h 40131"/>
                    <a:gd name="connsiteX12" fmla="*/ 20066 w 35409"/>
                    <a:gd name="connsiteY12" fmla="*/ 11803 h 40131"/>
                    <a:gd name="connsiteX13" fmla="*/ 24787 w 35409"/>
                    <a:gd name="connsiteY13" fmla="*/ 25967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409" h="40131">
                      <a:moveTo>
                        <a:pt x="21246" y="0"/>
                      </a:moveTo>
                      <a:lnTo>
                        <a:pt x="15344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9443" y="33049"/>
                      </a:lnTo>
                      <a:lnTo>
                        <a:pt x="24787" y="33049"/>
                      </a:lnTo>
                      <a:lnTo>
                        <a:pt x="27148" y="40131"/>
                      </a:lnTo>
                      <a:lnTo>
                        <a:pt x="35410" y="40131"/>
                      </a:lnTo>
                      <a:lnTo>
                        <a:pt x="21246" y="0"/>
                      </a:lnTo>
                      <a:lnTo>
                        <a:pt x="21246" y="0"/>
                      </a:lnTo>
                      <a:close/>
                      <a:moveTo>
                        <a:pt x="24787" y="25967"/>
                      </a:moveTo>
                      <a:lnTo>
                        <a:pt x="14164" y="25967"/>
                      </a:lnTo>
                      <a:lnTo>
                        <a:pt x="20066" y="11803"/>
                      </a:lnTo>
                      <a:lnTo>
                        <a:pt x="24787" y="259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7192B0F9-5DBC-4BEE-9C7C-3E5CBD6FC804}"/>
                    </a:ext>
                  </a:extLst>
                </p:cNvPr>
                <p:cNvSpPr/>
                <p:nvPr/>
              </p:nvSpPr>
              <p:spPr>
                <a:xfrm>
                  <a:off x="11722475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8262 w 30688"/>
                    <a:gd name="connsiteY13" fmla="*/ 16525 h 40131"/>
                    <a:gd name="connsiteX14" fmla="*/ 8262 w 30688"/>
                    <a:gd name="connsiteY14" fmla="*/ 5902 h 40131"/>
                    <a:gd name="connsiteX15" fmla="*/ 1534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8262" y="16525"/>
                      </a:lnTo>
                      <a:lnTo>
                        <a:pt x="8262" y="5902"/>
                      </a:lnTo>
                      <a:lnTo>
                        <a:pt x="1534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1" name="Freeform: Shape 70">
                  <a:extLst>
                    <a:ext uri="{FF2B5EF4-FFF2-40B4-BE49-F238E27FC236}">
                      <a16:creationId xmlns:a16="http://schemas.microsoft.com/office/drawing/2014/main" id="{87ACED44-6F22-4A2E-9778-E5B85DC376CD}"/>
                    </a:ext>
                  </a:extLst>
                </p:cNvPr>
                <p:cNvSpPr/>
                <p:nvPr/>
              </p:nvSpPr>
              <p:spPr>
                <a:xfrm>
                  <a:off x="11762606" y="6441590"/>
                  <a:ext cx="34229" cy="40131"/>
                </a:xfrm>
                <a:custGeom>
                  <a:avLst/>
                  <a:gdLst>
                    <a:gd name="connsiteX0" fmla="*/ 12984 w 34229"/>
                    <a:gd name="connsiteY0" fmla="*/ 0 h 40131"/>
                    <a:gd name="connsiteX1" fmla="*/ 0 w 34229"/>
                    <a:gd name="connsiteY1" fmla="*/ 0 h 40131"/>
                    <a:gd name="connsiteX2" fmla="*/ 0 w 34229"/>
                    <a:gd name="connsiteY2" fmla="*/ 40131 h 40131"/>
                    <a:gd name="connsiteX3" fmla="*/ 12984 w 34229"/>
                    <a:gd name="connsiteY3" fmla="*/ 40131 h 40131"/>
                    <a:gd name="connsiteX4" fmla="*/ 34229 w 34229"/>
                    <a:gd name="connsiteY4" fmla="*/ 20066 h 40131"/>
                    <a:gd name="connsiteX5" fmla="*/ 12984 w 34229"/>
                    <a:gd name="connsiteY5" fmla="*/ 0 h 40131"/>
                    <a:gd name="connsiteX6" fmla="*/ 27148 w 34229"/>
                    <a:gd name="connsiteY6" fmla="*/ 20066 h 40131"/>
                    <a:gd name="connsiteX7" fmla="*/ 12984 w 34229"/>
                    <a:gd name="connsiteY7" fmla="*/ 33049 h 40131"/>
                    <a:gd name="connsiteX8" fmla="*/ 7082 w 34229"/>
                    <a:gd name="connsiteY8" fmla="*/ 33049 h 40131"/>
                    <a:gd name="connsiteX9" fmla="*/ 7082 w 34229"/>
                    <a:gd name="connsiteY9" fmla="*/ 7082 h 40131"/>
                    <a:gd name="connsiteX10" fmla="*/ 12984 w 34229"/>
                    <a:gd name="connsiteY10" fmla="*/ 7082 h 40131"/>
                    <a:gd name="connsiteX11" fmla="*/ 27148 w 34229"/>
                    <a:gd name="connsiteY11" fmla="*/ 2006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229" h="40131">
                      <a:moveTo>
                        <a:pt x="12984" y="0"/>
                      </a:move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12984" y="40131"/>
                      </a:lnTo>
                      <a:cubicBezTo>
                        <a:pt x="25967" y="40131"/>
                        <a:pt x="34229" y="33049"/>
                        <a:pt x="34229" y="20066"/>
                      </a:cubicBezTo>
                      <a:cubicBezTo>
                        <a:pt x="34229" y="7082"/>
                        <a:pt x="25967" y="0"/>
                        <a:pt x="12984" y="0"/>
                      </a:cubicBezTo>
                      <a:close/>
                      <a:moveTo>
                        <a:pt x="27148" y="20066"/>
                      </a:moveTo>
                      <a:cubicBezTo>
                        <a:pt x="27148" y="31869"/>
                        <a:pt x="18885" y="33049"/>
                        <a:pt x="12984" y="33049"/>
                      </a:cubicBezTo>
                      <a:lnTo>
                        <a:pt x="7082" y="33049"/>
                      </a:lnTo>
                      <a:lnTo>
                        <a:pt x="7082" y="7082"/>
                      </a:lnTo>
                      <a:lnTo>
                        <a:pt x="12984" y="7082"/>
                      </a:lnTo>
                      <a:cubicBezTo>
                        <a:pt x="22426" y="5902"/>
                        <a:pt x="27148" y="11803"/>
                        <a:pt x="27148" y="200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EFBB993E-4A91-4364-B5A1-B776F6DAAE8F}"/>
                    </a:ext>
                  </a:extLst>
                </p:cNvPr>
                <p:cNvSpPr/>
                <p:nvPr/>
              </p:nvSpPr>
              <p:spPr>
                <a:xfrm>
                  <a:off x="11802737" y="6473459"/>
                  <a:ext cx="9442" cy="9442"/>
                </a:xfrm>
                <a:custGeom>
                  <a:avLst/>
                  <a:gdLst>
                    <a:gd name="connsiteX0" fmla="*/ 4721 w 9442"/>
                    <a:gd name="connsiteY0" fmla="*/ 0 h 9442"/>
                    <a:gd name="connsiteX1" fmla="*/ 0 w 9442"/>
                    <a:gd name="connsiteY1" fmla="*/ 4721 h 9442"/>
                    <a:gd name="connsiteX2" fmla="*/ 4721 w 9442"/>
                    <a:gd name="connsiteY2" fmla="*/ 9443 h 9442"/>
                    <a:gd name="connsiteX3" fmla="*/ 9443 w 9442"/>
                    <a:gd name="connsiteY3" fmla="*/ 4721 h 9442"/>
                    <a:gd name="connsiteX4" fmla="*/ 4721 w 9442"/>
                    <a:gd name="connsiteY4" fmla="*/ 0 h 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2" h="9442">
                      <a:moveTo>
                        <a:pt x="4721" y="0"/>
                      </a:moveTo>
                      <a:cubicBezTo>
                        <a:pt x="2361" y="0"/>
                        <a:pt x="0" y="2361"/>
                        <a:pt x="0" y="4721"/>
                      </a:cubicBezTo>
                      <a:cubicBezTo>
                        <a:pt x="0" y="7082"/>
                        <a:pt x="2361" y="9443"/>
                        <a:pt x="4721" y="9443"/>
                      </a:cubicBezTo>
                      <a:cubicBezTo>
                        <a:pt x="7082" y="9443"/>
                        <a:pt x="9443" y="7082"/>
                        <a:pt x="9443" y="4721"/>
                      </a:cubicBezTo>
                      <a:cubicBezTo>
                        <a:pt x="9443" y="1180"/>
                        <a:pt x="7082" y="0"/>
                        <a:pt x="47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882747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7 Divider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B60050C1-53FE-4A3D-9C81-C7734E5003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EC393-A9F3-4980-8AB7-915B8EBAB34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355389D-4513-4550-AA44-F8B489AC14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381000"/>
            <a:ext cx="5283200" cy="4291331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</a:defRPr>
            </a:lvl2pPr>
            <a:lvl3pPr marL="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Divider title</a:t>
            </a:r>
          </a:p>
          <a:p>
            <a:pPr lvl="1"/>
            <a:r>
              <a:rPr lang="en-US"/>
              <a:t>Divider subtitle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AB73AF-55C5-4D24-BA4C-6B55307C843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381000" y="6243637"/>
            <a:ext cx="269561" cy="2333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E1F9F341-886B-4AB9-B1BE-05FA4663D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76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8 Statem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67000" y="1904999"/>
            <a:ext cx="6858000" cy="3037841"/>
          </a:xfrm>
        </p:spPr>
        <p:txBody>
          <a:bodyPr anchor="ctr"/>
          <a:lstStyle>
            <a:lvl1pPr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tx1"/>
                </a:solidFill>
              </a:defRPr>
            </a:lvl1pPr>
            <a:lvl2pPr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</a:defRPr>
            </a:lvl2pPr>
            <a:lvl3pPr marL="0" indent="0" algn="ctr">
              <a:buNone/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Statement dark</a:t>
            </a:r>
          </a:p>
          <a:p>
            <a:pPr lvl="1"/>
            <a:r>
              <a:rPr lang="en-US"/>
              <a:t>Statement light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C7C9-FE00-42D8-87DB-E66898B332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kern="1200" cap="all" spc="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DBBD8-5C8C-40F9-8617-3C4485041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A21F41-D4CD-441D-AD8E-785238CA44D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EFE6E45-E5E9-4BF1-82A1-A942B59B8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072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9 Statem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67000" y="1904999"/>
            <a:ext cx="6858000" cy="3037841"/>
          </a:xfrm>
        </p:spPr>
        <p:txBody>
          <a:bodyPr anchor="ctr"/>
          <a:lstStyle>
            <a:lvl1pPr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accent1"/>
                </a:solidFill>
              </a:defRPr>
            </a:lvl1pPr>
            <a:lvl2pPr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</a:defRPr>
            </a:lvl2pPr>
            <a:lvl3pPr marL="0" indent="0" algn="ctr">
              <a:buNone/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Statement dark</a:t>
            </a:r>
          </a:p>
          <a:p>
            <a:pPr lvl="1"/>
            <a:r>
              <a:rPr lang="en-US"/>
              <a:t>Statement light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7B6B0C-0D5C-4DF4-89CF-611B23ABD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C7C9-FE00-42D8-87DB-E66898B332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kern="1200" cap="all" spc="200" baseline="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DBBD8-5C8C-40F9-8617-3C4485041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aphic 30">
            <a:extLst>
              <a:ext uri="{FF2B5EF4-FFF2-40B4-BE49-F238E27FC236}">
                <a16:creationId xmlns:a16="http://schemas.microsoft.com/office/drawing/2014/main" id="{A5DC1C22-B10C-411B-B263-CCE22ED6F837}"/>
              </a:ext>
            </a:extLst>
          </p:cNvPr>
          <p:cNvGrpSpPr/>
          <p:nvPr/>
        </p:nvGrpSpPr>
        <p:grpSpPr>
          <a:xfrm>
            <a:off x="11138213" y="5757000"/>
            <a:ext cx="673967" cy="725901"/>
            <a:chOff x="11138213" y="5757000"/>
            <a:chExt cx="673967" cy="725901"/>
          </a:xfrm>
          <a:solidFill>
            <a:srgbClr val="FFFFFF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325E5B0-2EFE-42E4-81CC-58BF92CADF2C}"/>
                </a:ext>
              </a:extLst>
            </p:cNvPr>
            <p:cNvSpPr/>
            <p:nvPr/>
          </p:nvSpPr>
          <p:spPr>
            <a:xfrm>
              <a:off x="11282947" y="5757000"/>
              <a:ext cx="375804" cy="351737"/>
            </a:xfrm>
            <a:custGeom>
              <a:avLst/>
              <a:gdLst>
                <a:gd name="connsiteX0" fmla="*/ 281364 w 375804"/>
                <a:gd name="connsiteY0" fmla="*/ 53115 h 351737"/>
                <a:gd name="connsiteX1" fmla="*/ 321495 w 375804"/>
                <a:gd name="connsiteY1" fmla="*/ 122754 h 351737"/>
                <a:gd name="connsiteX2" fmla="*/ 361626 w 375804"/>
                <a:gd name="connsiteY2" fmla="*/ 192393 h 351737"/>
                <a:gd name="connsiteX3" fmla="*/ 361626 w 375804"/>
                <a:gd name="connsiteY3" fmla="*/ 298623 h 351737"/>
                <a:gd name="connsiteX4" fmla="*/ 269561 w 375804"/>
                <a:gd name="connsiteY4" fmla="*/ 351738 h 351737"/>
                <a:gd name="connsiteX5" fmla="*/ 188118 w 375804"/>
                <a:gd name="connsiteY5" fmla="*/ 351738 h 351737"/>
                <a:gd name="connsiteX6" fmla="*/ 106675 w 375804"/>
                <a:gd name="connsiteY6" fmla="*/ 351738 h 351737"/>
                <a:gd name="connsiteX7" fmla="*/ 14610 w 375804"/>
                <a:gd name="connsiteY7" fmla="*/ 298623 h 351737"/>
                <a:gd name="connsiteX8" fmla="*/ 14610 w 375804"/>
                <a:gd name="connsiteY8" fmla="*/ 192393 h 351737"/>
                <a:gd name="connsiteX9" fmla="*/ 54741 w 375804"/>
                <a:gd name="connsiteY9" fmla="*/ 122754 h 351737"/>
                <a:gd name="connsiteX10" fmla="*/ 94872 w 375804"/>
                <a:gd name="connsiteY10" fmla="*/ 53115 h 351737"/>
                <a:gd name="connsiteX11" fmla="*/ 186938 w 375804"/>
                <a:gd name="connsiteY11" fmla="*/ 0 h 351737"/>
                <a:gd name="connsiteX12" fmla="*/ 281364 w 375804"/>
                <a:gd name="connsiteY12" fmla="*/ 53115 h 351737"/>
                <a:gd name="connsiteX13" fmla="*/ 189298 w 375804"/>
                <a:gd name="connsiteY13" fmla="*/ 61377 h 351737"/>
                <a:gd name="connsiteX14" fmla="*/ 91331 w 375804"/>
                <a:gd name="connsiteY14" fmla="*/ 101508 h 351737"/>
                <a:gd name="connsiteX15" fmla="*/ 51200 w 375804"/>
                <a:gd name="connsiteY15" fmla="*/ 199475 h 351737"/>
                <a:gd name="connsiteX16" fmla="*/ 91331 w 375804"/>
                <a:gd name="connsiteY16" fmla="*/ 297443 h 351737"/>
                <a:gd name="connsiteX17" fmla="*/ 189298 w 375804"/>
                <a:gd name="connsiteY17" fmla="*/ 337574 h 351737"/>
                <a:gd name="connsiteX18" fmla="*/ 287266 w 375804"/>
                <a:gd name="connsiteY18" fmla="*/ 297443 h 351737"/>
                <a:gd name="connsiteX19" fmla="*/ 327397 w 375804"/>
                <a:gd name="connsiteY19" fmla="*/ 199475 h 351737"/>
                <a:gd name="connsiteX20" fmla="*/ 287266 w 375804"/>
                <a:gd name="connsiteY20" fmla="*/ 101508 h 351737"/>
                <a:gd name="connsiteX21" fmla="*/ 189298 w 375804"/>
                <a:gd name="connsiteY21" fmla="*/ 61377 h 35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804" h="351737">
                  <a:moveTo>
                    <a:pt x="281364" y="53115"/>
                  </a:moveTo>
                  <a:lnTo>
                    <a:pt x="321495" y="122754"/>
                  </a:lnTo>
                  <a:lnTo>
                    <a:pt x="361626" y="192393"/>
                  </a:lnTo>
                  <a:cubicBezTo>
                    <a:pt x="381692" y="227803"/>
                    <a:pt x="379331" y="266754"/>
                    <a:pt x="361626" y="298623"/>
                  </a:cubicBezTo>
                  <a:cubicBezTo>
                    <a:pt x="343921" y="329311"/>
                    <a:pt x="310872" y="351738"/>
                    <a:pt x="269561" y="351738"/>
                  </a:cubicBezTo>
                  <a:lnTo>
                    <a:pt x="188118" y="351738"/>
                  </a:lnTo>
                  <a:lnTo>
                    <a:pt x="106675" y="351738"/>
                  </a:lnTo>
                  <a:cubicBezTo>
                    <a:pt x="66544" y="351738"/>
                    <a:pt x="33495" y="329311"/>
                    <a:pt x="14610" y="298623"/>
                  </a:cubicBezTo>
                  <a:cubicBezTo>
                    <a:pt x="-4275" y="267934"/>
                    <a:pt x="-5456" y="227803"/>
                    <a:pt x="14610" y="192393"/>
                  </a:cubicBezTo>
                  <a:lnTo>
                    <a:pt x="54741" y="122754"/>
                  </a:lnTo>
                  <a:lnTo>
                    <a:pt x="94872" y="53115"/>
                  </a:lnTo>
                  <a:cubicBezTo>
                    <a:pt x="114938" y="17705"/>
                    <a:pt x="150348" y="0"/>
                    <a:pt x="186938" y="0"/>
                  </a:cubicBezTo>
                  <a:cubicBezTo>
                    <a:pt x="223528" y="0"/>
                    <a:pt x="261299" y="17705"/>
                    <a:pt x="281364" y="53115"/>
                  </a:cubicBezTo>
                  <a:moveTo>
                    <a:pt x="189298" y="61377"/>
                  </a:moveTo>
                  <a:cubicBezTo>
                    <a:pt x="151528" y="61377"/>
                    <a:pt x="116118" y="76721"/>
                    <a:pt x="91331" y="101508"/>
                  </a:cubicBezTo>
                  <a:cubicBezTo>
                    <a:pt x="66544" y="126295"/>
                    <a:pt x="51200" y="160525"/>
                    <a:pt x="51200" y="199475"/>
                  </a:cubicBezTo>
                  <a:cubicBezTo>
                    <a:pt x="51200" y="237246"/>
                    <a:pt x="66544" y="272656"/>
                    <a:pt x="91331" y="297443"/>
                  </a:cubicBezTo>
                  <a:cubicBezTo>
                    <a:pt x="116118" y="322230"/>
                    <a:pt x="150348" y="337574"/>
                    <a:pt x="189298" y="337574"/>
                  </a:cubicBezTo>
                  <a:cubicBezTo>
                    <a:pt x="227069" y="337574"/>
                    <a:pt x="262479" y="322230"/>
                    <a:pt x="287266" y="297443"/>
                  </a:cubicBezTo>
                  <a:cubicBezTo>
                    <a:pt x="312053" y="272656"/>
                    <a:pt x="327397" y="238426"/>
                    <a:pt x="327397" y="199475"/>
                  </a:cubicBezTo>
                  <a:cubicBezTo>
                    <a:pt x="327397" y="161705"/>
                    <a:pt x="312053" y="126295"/>
                    <a:pt x="287266" y="101508"/>
                  </a:cubicBezTo>
                  <a:cubicBezTo>
                    <a:pt x="262479" y="76721"/>
                    <a:pt x="228249" y="61377"/>
                    <a:pt x="189298" y="61377"/>
                  </a:cubicBezTo>
                </a:path>
              </a:pathLst>
            </a:custGeom>
            <a:solidFill>
              <a:schemeClr val="accent1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9" name="Graphic 30">
              <a:extLst>
                <a:ext uri="{FF2B5EF4-FFF2-40B4-BE49-F238E27FC236}">
                  <a16:creationId xmlns:a16="http://schemas.microsoft.com/office/drawing/2014/main" id="{A5DC1C22-B10C-411B-B263-CCE22ED6F837}"/>
                </a:ext>
              </a:extLst>
            </p:cNvPr>
            <p:cNvGrpSpPr/>
            <p:nvPr/>
          </p:nvGrpSpPr>
          <p:grpSpPr>
            <a:xfrm>
              <a:off x="11138213" y="6217327"/>
              <a:ext cx="673967" cy="265573"/>
              <a:chOff x="11138213" y="6217327"/>
              <a:chExt cx="673967" cy="265573"/>
            </a:xfrm>
            <a:solidFill>
              <a:srgbClr val="FFFFFF"/>
            </a:solidFill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4014797-64F2-4EA6-B8E2-A957E2093820}"/>
                  </a:ext>
                </a:extLst>
              </p:cNvPr>
              <p:cNvSpPr/>
              <p:nvPr/>
            </p:nvSpPr>
            <p:spPr>
              <a:xfrm>
                <a:off x="11138213" y="6217327"/>
                <a:ext cx="669246" cy="166426"/>
              </a:xfrm>
              <a:custGeom>
                <a:avLst/>
                <a:gdLst>
                  <a:gd name="connsiteX0" fmla="*/ 403672 w 669246"/>
                  <a:gd name="connsiteY0" fmla="*/ 22426 h 166426"/>
                  <a:gd name="connsiteX1" fmla="*/ 423738 w 669246"/>
                  <a:gd name="connsiteY1" fmla="*/ 24787 h 166426"/>
                  <a:gd name="connsiteX2" fmla="*/ 437902 w 669246"/>
                  <a:gd name="connsiteY2" fmla="*/ 31869 h 166426"/>
                  <a:gd name="connsiteX3" fmla="*/ 444984 w 669246"/>
                  <a:gd name="connsiteY3" fmla="*/ 40131 h 166426"/>
                  <a:gd name="connsiteX4" fmla="*/ 447344 w 669246"/>
                  <a:gd name="connsiteY4" fmla="*/ 50754 h 166426"/>
                  <a:gd name="connsiteX5" fmla="*/ 447344 w 669246"/>
                  <a:gd name="connsiteY5" fmla="*/ 72000 h 166426"/>
                  <a:gd name="connsiteX6" fmla="*/ 447344 w 669246"/>
                  <a:gd name="connsiteY6" fmla="*/ 93246 h 166426"/>
                  <a:gd name="connsiteX7" fmla="*/ 444984 w 669246"/>
                  <a:gd name="connsiteY7" fmla="*/ 103869 h 166426"/>
                  <a:gd name="connsiteX8" fmla="*/ 437902 w 669246"/>
                  <a:gd name="connsiteY8" fmla="*/ 112131 h 166426"/>
                  <a:gd name="connsiteX9" fmla="*/ 423738 w 669246"/>
                  <a:gd name="connsiteY9" fmla="*/ 119213 h 166426"/>
                  <a:gd name="connsiteX10" fmla="*/ 403672 w 669246"/>
                  <a:gd name="connsiteY10" fmla="*/ 121574 h 166426"/>
                  <a:gd name="connsiteX11" fmla="*/ 375344 w 669246"/>
                  <a:gd name="connsiteY11" fmla="*/ 121574 h 166426"/>
                  <a:gd name="connsiteX12" fmla="*/ 347016 w 669246"/>
                  <a:gd name="connsiteY12" fmla="*/ 121574 h 166426"/>
                  <a:gd name="connsiteX13" fmla="*/ 326951 w 669246"/>
                  <a:gd name="connsiteY13" fmla="*/ 119213 h 166426"/>
                  <a:gd name="connsiteX14" fmla="*/ 312787 w 669246"/>
                  <a:gd name="connsiteY14" fmla="*/ 112131 h 166426"/>
                  <a:gd name="connsiteX15" fmla="*/ 305705 w 669246"/>
                  <a:gd name="connsiteY15" fmla="*/ 103869 h 166426"/>
                  <a:gd name="connsiteX16" fmla="*/ 303344 w 669246"/>
                  <a:gd name="connsiteY16" fmla="*/ 93246 h 166426"/>
                  <a:gd name="connsiteX17" fmla="*/ 303344 w 669246"/>
                  <a:gd name="connsiteY17" fmla="*/ 72000 h 166426"/>
                  <a:gd name="connsiteX18" fmla="*/ 303344 w 669246"/>
                  <a:gd name="connsiteY18" fmla="*/ 50754 h 166426"/>
                  <a:gd name="connsiteX19" fmla="*/ 305705 w 669246"/>
                  <a:gd name="connsiteY19" fmla="*/ 40131 h 166426"/>
                  <a:gd name="connsiteX20" fmla="*/ 312787 w 669246"/>
                  <a:gd name="connsiteY20" fmla="*/ 31869 h 166426"/>
                  <a:gd name="connsiteX21" fmla="*/ 326951 w 669246"/>
                  <a:gd name="connsiteY21" fmla="*/ 24787 h 166426"/>
                  <a:gd name="connsiteX22" fmla="*/ 347016 w 669246"/>
                  <a:gd name="connsiteY22" fmla="*/ 22426 h 166426"/>
                  <a:gd name="connsiteX23" fmla="*/ 375344 w 669246"/>
                  <a:gd name="connsiteY23" fmla="*/ 22426 h 166426"/>
                  <a:gd name="connsiteX24" fmla="*/ 403672 w 669246"/>
                  <a:gd name="connsiteY24" fmla="*/ 22426 h 166426"/>
                  <a:gd name="connsiteX25" fmla="*/ 403672 w 669246"/>
                  <a:gd name="connsiteY25" fmla="*/ 1180 h 166426"/>
                  <a:gd name="connsiteX26" fmla="*/ 375344 w 669246"/>
                  <a:gd name="connsiteY26" fmla="*/ 1180 h 166426"/>
                  <a:gd name="connsiteX27" fmla="*/ 347016 w 669246"/>
                  <a:gd name="connsiteY27" fmla="*/ 1180 h 166426"/>
                  <a:gd name="connsiteX28" fmla="*/ 298623 w 669246"/>
                  <a:gd name="connsiteY28" fmla="*/ 16525 h 166426"/>
                  <a:gd name="connsiteX29" fmla="*/ 282098 w 669246"/>
                  <a:gd name="connsiteY29" fmla="*/ 51934 h 166426"/>
                  <a:gd name="connsiteX30" fmla="*/ 282098 w 669246"/>
                  <a:gd name="connsiteY30" fmla="*/ 73180 h 166426"/>
                  <a:gd name="connsiteX31" fmla="*/ 282098 w 669246"/>
                  <a:gd name="connsiteY31" fmla="*/ 94426 h 166426"/>
                  <a:gd name="connsiteX32" fmla="*/ 298623 w 669246"/>
                  <a:gd name="connsiteY32" fmla="*/ 129836 h 166426"/>
                  <a:gd name="connsiteX33" fmla="*/ 347016 w 669246"/>
                  <a:gd name="connsiteY33" fmla="*/ 145180 h 166426"/>
                  <a:gd name="connsiteX34" fmla="*/ 375344 w 669246"/>
                  <a:gd name="connsiteY34" fmla="*/ 145180 h 166426"/>
                  <a:gd name="connsiteX35" fmla="*/ 403672 w 669246"/>
                  <a:gd name="connsiteY35" fmla="*/ 145180 h 166426"/>
                  <a:gd name="connsiteX36" fmla="*/ 452066 w 669246"/>
                  <a:gd name="connsiteY36" fmla="*/ 129836 h 166426"/>
                  <a:gd name="connsiteX37" fmla="*/ 468590 w 669246"/>
                  <a:gd name="connsiteY37" fmla="*/ 94426 h 166426"/>
                  <a:gd name="connsiteX38" fmla="*/ 468590 w 669246"/>
                  <a:gd name="connsiteY38" fmla="*/ 73180 h 166426"/>
                  <a:gd name="connsiteX39" fmla="*/ 468590 w 669246"/>
                  <a:gd name="connsiteY39" fmla="*/ 51934 h 166426"/>
                  <a:gd name="connsiteX40" fmla="*/ 452066 w 669246"/>
                  <a:gd name="connsiteY40" fmla="*/ 16525 h 166426"/>
                  <a:gd name="connsiteX41" fmla="*/ 403672 w 669246"/>
                  <a:gd name="connsiteY41" fmla="*/ 1180 h 166426"/>
                  <a:gd name="connsiteX42" fmla="*/ 239607 w 669246"/>
                  <a:gd name="connsiteY42" fmla="*/ 127475 h 166426"/>
                  <a:gd name="connsiteX43" fmla="*/ 234885 w 669246"/>
                  <a:gd name="connsiteY43" fmla="*/ 123934 h 166426"/>
                  <a:gd name="connsiteX44" fmla="*/ 230164 w 669246"/>
                  <a:gd name="connsiteY44" fmla="*/ 122754 h 166426"/>
                  <a:gd name="connsiteX45" fmla="*/ 177049 w 669246"/>
                  <a:gd name="connsiteY45" fmla="*/ 122754 h 166426"/>
                  <a:gd name="connsiteX46" fmla="*/ 125115 w 669246"/>
                  <a:gd name="connsiteY46" fmla="*/ 122754 h 166426"/>
                  <a:gd name="connsiteX47" fmla="*/ 105049 w 669246"/>
                  <a:gd name="connsiteY47" fmla="*/ 120393 h 166426"/>
                  <a:gd name="connsiteX48" fmla="*/ 90885 w 669246"/>
                  <a:gd name="connsiteY48" fmla="*/ 113311 h 166426"/>
                  <a:gd name="connsiteX49" fmla="*/ 83803 w 669246"/>
                  <a:gd name="connsiteY49" fmla="*/ 105049 h 166426"/>
                  <a:gd name="connsiteX50" fmla="*/ 81443 w 669246"/>
                  <a:gd name="connsiteY50" fmla="*/ 94426 h 166426"/>
                  <a:gd name="connsiteX51" fmla="*/ 81443 w 669246"/>
                  <a:gd name="connsiteY51" fmla="*/ 59016 h 166426"/>
                  <a:gd name="connsiteX52" fmla="*/ 81443 w 669246"/>
                  <a:gd name="connsiteY52" fmla="*/ 24787 h 166426"/>
                  <a:gd name="connsiteX53" fmla="*/ 82623 w 669246"/>
                  <a:gd name="connsiteY53" fmla="*/ 22426 h 166426"/>
                  <a:gd name="connsiteX54" fmla="*/ 84984 w 669246"/>
                  <a:gd name="connsiteY54" fmla="*/ 21246 h 166426"/>
                  <a:gd name="connsiteX55" fmla="*/ 133377 w 669246"/>
                  <a:gd name="connsiteY55" fmla="*/ 21246 h 166426"/>
                  <a:gd name="connsiteX56" fmla="*/ 181771 w 669246"/>
                  <a:gd name="connsiteY56" fmla="*/ 21246 h 166426"/>
                  <a:gd name="connsiteX57" fmla="*/ 201836 w 669246"/>
                  <a:gd name="connsiteY57" fmla="*/ 23607 h 166426"/>
                  <a:gd name="connsiteX58" fmla="*/ 216000 w 669246"/>
                  <a:gd name="connsiteY58" fmla="*/ 30689 h 166426"/>
                  <a:gd name="connsiteX59" fmla="*/ 223082 w 669246"/>
                  <a:gd name="connsiteY59" fmla="*/ 38951 h 166426"/>
                  <a:gd name="connsiteX60" fmla="*/ 225443 w 669246"/>
                  <a:gd name="connsiteY60" fmla="*/ 49574 h 166426"/>
                  <a:gd name="connsiteX61" fmla="*/ 225443 w 669246"/>
                  <a:gd name="connsiteY61" fmla="*/ 70820 h 166426"/>
                  <a:gd name="connsiteX62" fmla="*/ 225443 w 669246"/>
                  <a:gd name="connsiteY62" fmla="*/ 90885 h 166426"/>
                  <a:gd name="connsiteX63" fmla="*/ 227803 w 669246"/>
                  <a:gd name="connsiteY63" fmla="*/ 96787 h 166426"/>
                  <a:gd name="connsiteX64" fmla="*/ 233705 w 669246"/>
                  <a:gd name="connsiteY64" fmla="*/ 99148 h 166426"/>
                  <a:gd name="connsiteX65" fmla="*/ 236066 w 669246"/>
                  <a:gd name="connsiteY65" fmla="*/ 99148 h 166426"/>
                  <a:gd name="connsiteX66" fmla="*/ 237246 w 669246"/>
                  <a:gd name="connsiteY66" fmla="*/ 99148 h 166426"/>
                  <a:gd name="connsiteX67" fmla="*/ 243148 w 669246"/>
                  <a:gd name="connsiteY67" fmla="*/ 96787 h 166426"/>
                  <a:gd name="connsiteX68" fmla="*/ 245508 w 669246"/>
                  <a:gd name="connsiteY68" fmla="*/ 90885 h 166426"/>
                  <a:gd name="connsiteX69" fmla="*/ 245508 w 669246"/>
                  <a:gd name="connsiteY69" fmla="*/ 70820 h 166426"/>
                  <a:gd name="connsiteX70" fmla="*/ 245508 w 669246"/>
                  <a:gd name="connsiteY70" fmla="*/ 50754 h 166426"/>
                  <a:gd name="connsiteX71" fmla="*/ 228984 w 669246"/>
                  <a:gd name="connsiteY71" fmla="*/ 15344 h 166426"/>
                  <a:gd name="connsiteX72" fmla="*/ 180590 w 669246"/>
                  <a:gd name="connsiteY72" fmla="*/ 0 h 166426"/>
                  <a:gd name="connsiteX73" fmla="*/ 123934 w 669246"/>
                  <a:gd name="connsiteY73" fmla="*/ 0 h 166426"/>
                  <a:gd name="connsiteX74" fmla="*/ 68459 w 669246"/>
                  <a:gd name="connsiteY74" fmla="*/ 0 h 166426"/>
                  <a:gd name="connsiteX75" fmla="*/ 62557 w 669246"/>
                  <a:gd name="connsiteY75" fmla="*/ 2361 h 166426"/>
                  <a:gd name="connsiteX76" fmla="*/ 60197 w 669246"/>
                  <a:gd name="connsiteY76" fmla="*/ 8262 h 166426"/>
                  <a:gd name="connsiteX77" fmla="*/ 60197 w 669246"/>
                  <a:gd name="connsiteY77" fmla="*/ 49574 h 166426"/>
                  <a:gd name="connsiteX78" fmla="*/ 60197 w 669246"/>
                  <a:gd name="connsiteY78" fmla="*/ 90885 h 166426"/>
                  <a:gd name="connsiteX79" fmla="*/ 76721 w 669246"/>
                  <a:gd name="connsiteY79" fmla="*/ 126295 h 166426"/>
                  <a:gd name="connsiteX80" fmla="*/ 125115 w 669246"/>
                  <a:gd name="connsiteY80" fmla="*/ 141639 h 166426"/>
                  <a:gd name="connsiteX81" fmla="*/ 174689 w 669246"/>
                  <a:gd name="connsiteY81" fmla="*/ 141639 h 166426"/>
                  <a:gd name="connsiteX82" fmla="*/ 224262 w 669246"/>
                  <a:gd name="connsiteY82" fmla="*/ 141639 h 166426"/>
                  <a:gd name="connsiteX83" fmla="*/ 226623 w 669246"/>
                  <a:gd name="connsiteY83" fmla="*/ 141639 h 166426"/>
                  <a:gd name="connsiteX84" fmla="*/ 228984 w 669246"/>
                  <a:gd name="connsiteY84" fmla="*/ 142820 h 166426"/>
                  <a:gd name="connsiteX85" fmla="*/ 239607 w 669246"/>
                  <a:gd name="connsiteY85" fmla="*/ 153443 h 166426"/>
                  <a:gd name="connsiteX86" fmla="*/ 250230 w 669246"/>
                  <a:gd name="connsiteY86" fmla="*/ 164066 h 166426"/>
                  <a:gd name="connsiteX87" fmla="*/ 256131 w 669246"/>
                  <a:gd name="connsiteY87" fmla="*/ 166426 h 166426"/>
                  <a:gd name="connsiteX88" fmla="*/ 262033 w 669246"/>
                  <a:gd name="connsiteY88" fmla="*/ 164066 h 166426"/>
                  <a:gd name="connsiteX89" fmla="*/ 263213 w 669246"/>
                  <a:gd name="connsiteY89" fmla="*/ 162885 h 166426"/>
                  <a:gd name="connsiteX90" fmla="*/ 264393 w 669246"/>
                  <a:gd name="connsiteY90" fmla="*/ 161705 h 166426"/>
                  <a:gd name="connsiteX91" fmla="*/ 266754 w 669246"/>
                  <a:gd name="connsiteY91" fmla="*/ 155803 h 166426"/>
                  <a:gd name="connsiteX92" fmla="*/ 264393 w 669246"/>
                  <a:gd name="connsiteY92" fmla="*/ 149902 h 166426"/>
                  <a:gd name="connsiteX93" fmla="*/ 251410 w 669246"/>
                  <a:gd name="connsiteY93" fmla="*/ 136918 h 166426"/>
                  <a:gd name="connsiteX94" fmla="*/ 239607 w 669246"/>
                  <a:gd name="connsiteY94" fmla="*/ 127475 h 166426"/>
                  <a:gd name="connsiteX95" fmla="*/ 554754 w 669246"/>
                  <a:gd name="connsiteY95" fmla="*/ 1180 h 166426"/>
                  <a:gd name="connsiteX96" fmla="*/ 512262 w 669246"/>
                  <a:gd name="connsiteY96" fmla="*/ 12984 h 166426"/>
                  <a:gd name="connsiteX97" fmla="*/ 499279 w 669246"/>
                  <a:gd name="connsiteY97" fmla="*/ 40131 h 166426"/>
                  <a:gd name="connsiteX98" fmla="*/ 499279 w 669246"/>
                  <a:gd name="connsiteY98" fmla="*/ 42492 h 166426"/>
                  <a:gd name="connsiteX99" fmla="*/ 499279 w 669246"/>
                  <a:gd name="connsiteY99" fmla="*/ 44852 h 166426"/>
                  <a:gd name="connsiteX100" fmla="*/ 512262 w 669246"/>
                  <a:gd name="connsiteY100" fmla="*/ 72000 h 166426"/>
                  <a:gd name="connsiteX101" fmla="*/ 554754 w 669246"/>
                  <a:gd name="connsiteY101" fmla="*/ 83803 h 166426"/>
                  <a:gd name="connsiteX102" fmla="*/ 584262 w 669246"/>
                  <a:gd name="connsiteY102" fmla="*/ 83803 h 166426"/>
                  <a:gd name="connsiteX103" fmla="*/ 613771 w 669246"/>
                  <a:gd name="connsiteY103" fmla="*/ 83803 h 166426"/>
                  <a:gd name="connsiteX104" fmla="*/ 631476 w 669246"/>
                  <a:gd name="connsiteY104" fmla="*/ 86164 h 166426"/>
                  <a:gd name="connsiteX105" fmla="*/ 643279 w 669246"/>
                  <a:gd name="connsiteY105" fmla="*/ 90885 h 166426"/>
                  <a:gd name="connsiteX106" fmla="*/ 646820 w 669246"/>
                  <a:gd name="connsiteY106" fmla="*/ 95607 h 166426"/>
                  <a:gd name="connsiteX107" fmla="*/ 648000 w 669246"/>
                  <a:gd name="connsiteY107" fmla="*/ 103869 h 166426"/>
                  <a:gd name="connsiteX108" fmla="*/ 646820 w 669246"/>
                  <a:gd name="connsiteY108" fmla="*/ 112131 h 166426"/>
                  <a:gd name="connsiteX109" fmla="*/ 643279 w 669246"/>
                  <a:gd name="connsiteY109" fmla="*/ 116852 h 166426"/>
                  <a:gd name="connsiteX110" fmla="*/ 631476 w 669246"/>
                  <a:gd name="connsiteY110" fmla="*/ 121574 h 166426"/>
                  <a:gd name="connsiteX111" fmla="*/ 613771 w 669246"/>
                  <a:gd name="connsiteY111" fmla="*/ 123934 h 166426"/>
                  <a:gd name="connsiteX112" fmla="*/ 578361 w 669246"/>
                  <a:gd name="connsiteY112" fmla="*/ 123934 h 166426"/>
                  <a:gd name="connsiteX113" fmla="*/ 542951 w 669246"/>
                  <a:gd name="connsiteY113" fmla="*/ 123934 h 166426"/>
                  <a:gd name="connsiteX114" fmla="*/ 531148 w 669246"/>
                  <a:gd name="connsiteY114" fmla="*/ 121574 h 166426"/>
                  <a:gd name="connsiteX115" fmla="*/ 521705 w 669246"/>
                  <a:gd name="connsiteY115" fmla="*/ 115672 h 166426"/>
                  <a:gd name="connsiteX116" fmla="*/ 519344 w 669246"/>
                  <a:gd name="connsiteY116" fmla="*/ 112131 h 166426"/>
                  <a:gd name="connsiteX117" fmla="*/ 516984 w 669246"/>
                  <a:gd name="connsiteY117" fmla="*/ 109770 h 166426"/>
                  <a:gd name="connsiteX118" fmla="*/ 511082 w 669246"/>
                  <a:gd name="connsiteY118" fmla="*/ 107410 h 166426"/>
                  <a:gd name="connsiteX119" fmla="*/ 505180 w 669246"/>
                  <a:gd name="connsiteY119" fmla="*/ 109770 h 166426"/>
                  <a:gd name="connsiteX120" fmla="*/ 504000 w 669246"/>
                  <a:gd name="connsiteY120" fmla="*/ 110951 h 166426"/>
                  <a:gd name="connsiteX121" fmla="*/ 502820 w 669246"/>
                  <a:gd name="connsiteY121" fmla="*/ 112131 h 166426"/>
                  <a:gd name="connsiteX122" fmla="*/ 500459 w 669246"/>
                  <a:gd name="connsiteY122" fmla="*/ 118033 h 166426"/>
                  <a:gd name="connsiteX123" fmla="*/ 502820 w 669246"/>
                  <a:gd name="connsiteY123" fmla="*/ 123934 h 166426"/>
                  <a:gd name="connsiteX124" fmla="*/ 505180 w 669246"/>
                  <a:gd name="connsiteY124" fmla="*/ 126295 h 166426"/>
                  <a:gd name="connsiteX125" fmla="*/ 507541 w 669246"/>
                  <a:gd name="connsiteY125" fmla="*/ 129836 h 166426"/>
                  <a:gd name="connsiteX126" fmla="*/ 524066 w 669246"/>
                  <a:gd name="connsiteY126" fmla="*/ 140459 h 166426"/>
                  <a:gd name="connsiteX127" fmla="*/ 542951 w 669246"/>
                  <a:gd name="connsiteY127" fmla="*/ 144000 h 166426"/>
                  <a:gd name="connsiteX128" fmla="*/ 578361 w 669246"/>
                  <a:gd name="connsiteY128" fmla="*/ 144000 h 166426"/>
                  <a:gd name="connsiteX129" fmla="*/ 613771 w 669246"/>
                  <a:gd name="connsiteY129" fmla="*/ 144000 h 166426"/>
                  <a:gd name="connsiteX130" fmla="*/ 656262 w 669246"/>
                  <a:gd name="connsiteY130" fmla="*/ 132197 h 166426"/>
                  <a:gd name="connsiteX131" fmla="*/ 669246 w 669246"/>
                  <a:gd name="connsiteY131" fmla="*/ 105049 h 166426"/>
                  <a:gd name="connsiteX132" fmla="*/ 669246 w 669246"/>
                  <a:gd name="connsiteY132" fmla="*/ 102689 h 166426"/>
                  <a:gd name="connsiteX133" fmla="*/ 669246 w 669246"/>
                  <a:gd name="connsiteY133" fmla="*/ 100328 h 166426"/>
                  <a:gd name="connsiteX134" fmla="*/ 656262 w 669246"/>
                  <a:gd name="connsiteY134" fmla="*/ 73180 h 166426"/>
                  <a:gd name="connsiteX135" fmla="*/ 613771 w 669246"/>
                  <a:gd name="connsiteY135" fmla="*/ 61377 h 166426"/>
                  <a:gd name="connsiteX136" fmla="*/ 584262 w 669246"/>
                  <a:gd name="connsiteY136" fmla="*/ 61377 h 166426"/>
                  <a:gd name="connsiteX137" fmla="*/ 554754 w 669246"/>
                  <a:gd name="connsiteY137" fmla="*/ 61377 h 166426"/>
                  <a:gd name="connsiteX138" fmla="*/ 537049 w 669246"/>
                  <a:gd name="connsiteY138" fmla="*/ 59016 h 166426"/>
                  <a:gd name="connsiteX139" fmla="*/ 525246 w 669246"/>
                  <a:gd name="connsiteY139" fmla="*/ 54295 h 166426"/>
                  <a:gd name="connsiteX140" fmla="*/ 521705 w 669246"/>
                  <a:gd name="connsiteY140" fmla="*/ 49574 h 166426"/>
                  <a:gd name="connsiteX141" fmla="*/ 520525 w 669246"/>
                  <a:gd name="connsiteY141" fmla="*/ 41311 h 166426"/>
                  <a:gd name="connsiteX142" fmla="*/ 521705 w 669246"/>
                  <a:gd name="connsiteY142" fmla="*/ 33049 h 166426"/>
                  <a:gd name="connsiteX143" fmla="*/ 525246 w 669246"/>
                  <a:gd name="connsiteY143" fmla="*/ 28328 h 166426"/>
                  <a:gd name="connsiteX144" fmla="*/ 537049 w 669246"/>
                  <a:gd name="connsiteY144" fmla="*/ 23607 h 166426"/>
                  <a:gd name="connsiteX145" fmla="*/ 554754 w 669246"/>
                  <a:gd name="connsiteY145" fmla="*/ 21246 h 166426"/>
                  <a:gd name="connsiteX146" fmla="*/ 587803 w 669246"/>
                  <a:gd name="connsiteY146" fmla="*/ 21246 h 166426"/>
                  <a:gd name="connsiteX147" fmla="*/ 620853 w 669246"/>
                  <a:gd name="connsiteY147" fmla="*/ 21246 h 166426"/>
                  <a:gd name="connsiteX148" fmla="*/ 632656 w 669246"/>
                  <a:gd name="connsiteY148" fmla="*/ 23607 h 166426"/>
                  <a:gd name="connsiteX149" fmla="*/ 642099 w 669246"/>
                  <a:gd name="connsiteY149" fmla="*/ 29508 h 166426"/>
                  <a:gd name="connsiteX150" fmla="*/ 645639 w 669246"/>
                  <a:gd name="connsiteY150" fmla="*/ 31869 h 166426"/>
                  <a:gd name="connsiteX151" fmla="*/ 649180 w 669246"/>
                  <a:gd name="connsiteY151" fmla="*/ 34230 h 166426"/>
                  <a:gd name="connsiteX152" fmla="*/ 656262 w 669246"/>
                  <a:gd name="connsiteY152" fmla="*/ 36590 h 166426"/>
                  <a:gd name="connsiteX153" fmla="*/ 662164 w 669246"/>
                  <a:gd name="connsiteY153" fmla="*/ 33049 h 166426"/>
                  <a:gd name="connsiteX154" fmla="*/ 663344 w 669246"/>
                  <a:gd name="connsiteY154" fmla="*/ 31869 h 166426"/>
                  <a:gd name="connsiteX155" fmla="*/ 664525 w 669246"/>
                  <a:gd name="connsiteY155" fmla="*/ 30689 h 166426"/>
                  <a:gd name="connsiteX156" fmla="*/ 666885 w 669246"/>
                  <a:gd name="connsiteY156" fmla="*/ 23607 h 166426"/>
                  <a:gd name="connsiteX157" fmla="*/ 663344 w 669246"/>
                  <a:gd name="connsiteY157" fmla="*/ 17705 h 166426"/>
                  <a:gd name="connsiteX158" fmla="*/ 659803 w 669246"/>
                  <a:gd name="connsiteY158" fmla="*/ 15344 h 166426"/>
                  <a:gd name="connsiteX159" fmla="*/ 656262 w 669246"/>
                  <a:gd name="connsiteY159" fmla="*/ 12984 h 166426"/>
                  <a:gd name="connsiteX160" fmla="*/ 639738 w 669246"/>
                  <a:gd name="connsiteY160" fmla="*/ 3541 h 166426"/>
                  <a:gd name="connsiteX161" fmla="*/ 620853 w 669246"/>
                  <a:gd name="connsiteY161" fmla="*/ 0 h 166426"/>
                  <a:gd name="connsiteX162" fmla="*/ 587803 w 669246"/>
                  <a:gd name="connsiteY162" fmla="*/ 0 h 166426"/>
                  <a:gd name="connsiteX163" fmla="*/ 554754 w 669246"/>
                  <a:gd name="connsiteY163" fmla="*/ 1180 h 166426"/>
                  <a:gd name="connsiteX164" fmla="*/ 0 w 669246"/>
                  <a:gd name="connsiteY164" fmla="*/ 9443 h 166426"/>
                  <a:gd name="connsiteX165" fmla="*/ 0 w 669246"/>
                  <a:gd name="connsiteY165" fmla="*/ 72000 h 166426"/>
                  <a:gd name="connsiteX166" fmla="*/ 0 w 669246"/>
                  <a:gd name="connsiteY166" fmla="*/ 134557 h 166426"/>
                  <a:gd name="connsiteX167" fmla="*/ 2361 w 669246"/>
                  <a:gd name="connsiteY167" fmla="*/ 140459 h 166426"/>
                  <a:gd name="connsiteX168" fmla="*/ 8262 w 669246"/>
                  <a:gd name="connsiteY168" fmla="*/ 142820 h 166426"/>
                  <a:gd name="connsiteX169" fmla="*/ 9443 w 669246"/>
                  <a:gd name="connsiteY169" fmla="*/ 142820 h 166426"/>
                  <a:gd name="connsiteX170" fmla="*/ 11803 w 669246"/>
                  <a:gd name="connsiteY170" fmla="*/ 142820 h 166426"/>
                  <a:gd name="connsiteX171" fmla="*/ 17705 w 669246"/>
                  <a:gd name="connsiteY171" fmla="*/ 140459 h 166426"/>
                  <a:gd name="connsiteX172" fmla="*/ 20066 w 669246"/>
                  <a:gd name="connsiteY172" fmla="*/ 134557 h 166426"/>
                  <a:gd name="connsiteX173" fmla="*/ 20066 w 669246"/>
                  <a:gd name="connsiteY173" fmla="*/ 72000 h 166426"/>
                  <a:gd name="connsiteX174" fmla="*/ 20066 w 669246"/>
                  <a:gd name="connsiteY174" fmla="*/ 9443 h 166426"/>
                  <a:gd name="connsiteX175" fmla="*/ 17705 w 669246"/>
                  <a:gd name="connsiteY175" fmla="*/ 3541 h 166426"/>
                  <a:gd name="connsiteX176" fmla="*/ 11803 w 669246"/>
                  <a:gd name="connsiteY176" fmla="*/ 1180 h 166426"/>
                  <a:gd name="connsiteX177" fmla="*/ 10623 w 669246"/>
                  <a:gd name="connsiteY177" fmla="*/ 1180 h 166426"/>
                  <a:gd name="connsiteX178" fmla="*/ 9443 w 669246"/>
                  <a:gd name="connsiteY178" fmla="*/ 1180 h 166426"/>
                  <a:gd name="connsiteX179" fmla="*/ 3541 w 669246"/>
                  <a:gd name="connsiteY179" fmla="*/ 3541 h 166426"/>
                  <a:gd name="connsiteX180" fmla="*/ 0 w 669246"/>
                  <a:gd name="connsiteY180" fmla="*/ 9443 h 16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669246" h="166426">
                    <a:moveTo>
                      <a:pt x="403672" y="22426"/>
                    </a:moveTo>
                    <a:cubicBezTo>
                      <a:pt x="410754" y="22426"/>
                      <a:pt x="417836" y="23607"/>
                      <a:pt x="423738" y="24787"/>
                    </a:cubicBezTo>
                    <a:cubicBezTo>
                      <a:pt x="429639" y="25967"/>
                      <a:pt x="434361" y="29508"/>
                      <a:pt x="437902" y="31869"/>
                    </a:cubicBezTo>
                    <a:cubicBezTo>
                      <a:pt x="441443" y="34230"/>
                      <a:pt x="442623" y="37771"/>
                      <a:pt x="444984" y="40131"/>
                    </a:cubicBezTo>
                    <a:cubicBezTo>
                      <a:pt x="446164" y="43672"/>
                      <a:pt x="447344" y="47213"/>
                      <a:pt x="447344" y="50754"/>
                    </a:cubicBezTo>
                    <a:lnTo>
                      <a:pt x="447344" y="72000"/>
                    </a:lnTo>
                    <a:lnTo>
                      <a:pt x="447344" y="93246"/>
                    </a:lnTo>
                    <a:cubicBezTo>
                      <a:pt x="447344" y="96787"/>
                      <a:pt x="446164" y="100328"/>
                      <a:pt x="444984" y="103869"/>
                    </a:cubicBezTo>
                    <a:cubicBezTo>
                      <a:pt x="443803" y="107410"/>
                      <a:pt x="441443" y="109770"/>
                      <a:pt x="437902" y="112131"/>
                    </a:cubicBezTo>
                    <a:cubicBezTo>
                      <a:pt x="434361" y="115672"/>
                      <a:pt x="429639" y="118033"/>
                      <a:pt x="423738" y="119213"/>
                    </a:cubicBezTo>
                    <a:cubicBezTo>
                      <a:pt x="417836" y="120393"/>
                      <a:pt x="410754" y="121574"/>
                      <a:pt x="403672" y="121574"/>
                    </a:cubicBezTo>
                    <a:lnTo>
                      <a:pt x="375344" y="121574"/>
                    </a:lnTo>
                    <a:lnTo>
                      <a:pt x="347016" y="121574"/>
                    </a:lnTo>
                    <a:cubicBezTo>
                      <a:pt x="339934" y="121574"/>
                      <a:pt x="332853" y="120393"/>
                      <a:pt x="326951" y="119213"/>
                    </a:cubicBezTo>
                    <a:cubicBezTo>
                      <a:pt x="321049" y="118033"/>
                      <a:pt x="316328" y="114492"/>
                      <a:pt x="312787" y="112131"/>
                    </a:cubicBezTo>
                    <a:cubicBezTo>
                      <a:pt x="309246" y="109770"/>
                      <a:pt x="308066" y="106230"/>
                      <a:pt x="305705" y="103869"/>
                    </a:cubicBezTo>
                    <a:cubicBezTo>
                      <a:pt x="304525" y="100328"/>
                      <a:pt x="303344" y="96787"/>
                      <a:pt x="303344" y="93246"/>
                    </a:cubicBezTo>
                    <a:lnTo>
                      <a:pt x="303344" y="72000"/>
                    </a:lnTo>
                    <a:lnTo>
                      <a:pt x="303344" y="50754"/>
                    </a:lnTo>
                    <a:cubicBezTo>
                      <a:pt x="303344" y="47213"/>
                      <a:pt x="304525" y="43672"/>
                      <a:pt x="305705" y="40131"/>
                    </a:cubicBezTo>
                    <a:cubicBezTo>
                      <a:pt x="306885" y="36590"/>
                      <a:pt x="309246" y="34230"/>
                      <a:pt x="312787" y="31869"/>
                    </a:cubicBezTo>
                    <a:cubicBezTo>
                      <a:pt x="316328" y="28328"/>
                      <a:pt x="321049" y="25967"/>
                      <a:pt x="326951" y="24787"/>
                    </a:cubicBezTo>
                    <a:cubicBezTo>
                      <a:pt x="332853" y="23607"/>
                      <a:pt x="339934" y="22426"/>
                      <a:pt x="347016" y="22426"/>
                    </a:cubicBezTo>
                    <a:lnTo>
                      <a:pt x="375344" y="22426"/>
                    </a:lnTo>
                    <a:lnTo>
                      <a:pt x="403672" y="22426"/>
                    </a:lnTo>
                    <a:moveTo>
                      <a:pt x="403672" y="1180"/>
                    </a:moveTo>
                    <a:lnTo>
                      <a:pt x="375344" y="1180"/>
                    </a:lnTo>
                    <a:lnTo>
                      <a:pt x="347016" y="1180"/>
                    </a:lnTo>
                    <a:cubicBezTo>
                      <a:pt x="325771" y="1180"/>
                      <a:pt x="309246" y="7082"/>
                      <a:pt x="298623" y="16525"/>
                    </a:cubicBezTo>
                    <a:cubicBezTo>
                      <a:pt x="288000" y="25967"/>
                      <a:pt x="282098" y="38951"/>
                      <a:pt x="282098" y="51934"/>
                    </a:cubicBezTo>
                    <a:lnTo>
                      <a:pt x="282098" y="73180"/>
                    </a:lnTo>
                    <a:lnTo>
                      <a:pt x="282098" y="94426"/>
                    </a:lnTo>
                    <a:cubicBezTo>
                      <a:pt x="282098" y="108590"/>
                      <a:pt x="288000" y="121574"/>
                      <a:pt x="298623" y="129836"/>
                    </a:cubicBezTo>
                    <a:cubicBezTo>
                      <a:pt x="309246" y="139279"/>
                      <a:pt x="325771" y="145180"/>
                      <a:pt x="347016" y="145180"/>
                    </a:cubicBezTo>
                    <a:lnTo>
                      <a:pt x="375344" y="145180"/>
                    </a:lnTo>
                    <a:lnTo>
                      <a:pt x="403672" y="145180"/>
                    </a:lnTo>
                    <a:cubicBezTo>
                      <a:pt x="424918" y="145180"/>
                      <a:pt x="441443" y="139279"/>
                      <a:pt x="452066" y="129836"/>
                    </a:cubicBezTo>
                    <a:cubicBezTo>
                      <a:pt x="462689" y="120393"/>
                      <a:pt x="468590" y="107410"/>
                      <a:pt x="468590" y="94426"/>
                    </a:cubicBezTo>
                    <a:lnTo>
                      <a:pt x="468590" y="73180"/>
                    </a:lnTo>
                    <a:lnTo>
                      <a:pt x="468590" y="51934"/>
                    </a:lnTo>
                    <a:cubicBezTo>
                      <a:pt x="468590" y="37771"/>
                      <a:pt x="462689" y="24787"/>
                      <a:pt x="452066" y="16525"/>
                    </a:cubicBezTo>
                    <a:cubicBezTo>
                      <a:pt x="441443" y="7082"/>
                      <a:pt x="424918" y="1180"/>
                      <a:pt x="403672" y="1180"/>
                    </a:cubicBezTo>
                    <a:moveTo>
                      <a:pt x="239607" y="127475"/>
                    </a:moveTo>
                    <a:cubicBezTo>
                      <a:pt x="238426" y="126295"/>
                      <a:pt x="237246" y="125115"/>
                      <a:pt x="234885" y="123934"/>
                    </a:cubicBezTo>
                    <a:cubicBezTo>
                      <a:pt x="233705" y="122754"/>
                      <a:pt x="231344" y="122754"/>
                      <a:pt x="230164" y="122754"/>
                    </a:cubicBezTo>
                    <a:lnTo>
                      <a:pt x="177049" y="122754"/>
                    </a:lnTo>
                    <a:lnTo>
                      <a:pt x="125115" y="122754"/>
                    </a:lnTo>
                    <a:cubicBezTo>
                      <a:pt x="118033" y="122754"/>
                      <a:pt x="110951" y="121574"/>
                      <a:pt x="105049" y="120393"/>
                    </a:cubicBezTo>
                    <a:cubicBezTo>
                      <a:pt x="99148" y="119213"/>
                      <a:pt x="94426" y="115672"/>
                      <a:pt x="90885" y="113311"/>
                    </a:cubicBezTo>
                    <a:cubicBezTo>
                      <a:pt x="87344" y="110951"/>
                      <a:pt x="86164" y="107410"/>
                      <a:pt x="83803" y="105049"/>
                    </a:cubicBezTo>
                    <a:cubicBezTo>
                      <a:pt x="82623" y="101508"/>
                      <a:pt x="81443" y="97967"/>
                      <a:pt x="81443" y="94426"/>
                    </a:cubicBezTo>
                    <a:lnTo>
                      <a:pt x="81443" y="59016"/>
                    </a:lnTo>
                    <a:lnTo>
                      <a:pt x="81443" y="24787"/>
                    </a:lnTo>
                    <a:cubicBezTo>
                      <a:pt x="81443" y="23607"/>
                      <a:pt x="81443" y="23607"/>
                      <a:pt x="82623" y="22426"/>
                    </a:cubicBezTo>
                    <a:cubicBezTo>
                      <a:pt x="83803" y="21246"/>
                      <a:pt x="83803" y="21246"/>
                      <a:pt x="84984" y="21246"/>
                    </a:cubicBezTo>
                    <a:lnTo>
                      <a:pt x="133377" y="21246"/>
                    </a:lnTo>
                    <a:lnTo>
                      <a:pt x="181771" y="21246"/>
                    </a:lnTo>
                    <a:cubicBezTo>
                      <a:pt x="188852" y="21246"/>
                      <a:pt x="195934" y="22426"/>
                      <a:pt x="201836" y="23607"/>
                    </a:cubicBezTo>
                    <a:cubicBezTo>
                      <a:pt x="207738" y="24787"/>
                      <a:pt x="212459" y="28328"/>
                      <a:pt x="216000" y="30689"/>
                    </a:cubicBezTo>
                    <a:cubicBezTo>
                      <a:pt x="219541" y="33049"/>
                      <a:pt x="220721" y="36590"/>
                      <a:pt x="223082" y="38951"/>
                    </a:cubicBezTo>
                    <a:cubicBezTo>
                      <a:pt x="225443" y="41311"/>
                      <a:pt x="225443" y="46033"/>
                      <a:pt x="225443" y="49574"/>
                    </a:cubicBezTo>
                    <a:lnTo>
                      <a:pt x="225443" y="70820"/>
                    </a:lnTo>
                    <a:lnTo>
                      <a:pt x="225443" y="90885"/>
                    </a:lnTo>
                    <a:cubicBezTo>
                      <a:pt x="225443" y="93246"/>
                      <a:pt x="226623" y="95607"/>
                      <a:pt x="227803" y="96787"/>
                    </a:cubicBezTo>
                    <a:cubicBezTo>
                      <a:pt x="228984" y="97967"/>
                      <a:pt x="231344" y="99148"/>
                      <a:pt x="233705" y="99148"/>
                    </a:cubicBezTo>
                    <a:lnTo>
                      <a:pt x="236066" y="99148"/>
                    </a:lnTo>
                    <a:lnTo>
                      <a:pt x="237246" y="99148"/>
                    </a:lnTo>
                    <a:cubicBezTo>
                      <a:pt x="239607" y="99148"/>
                      <a:pt x="241967" y="97967"/>
                      <a:pt x="243148" y="96787"/>
                    </a:cubicBezTo>
                    <a:cubicBezTo>
                      <a:pt x="244328" y="95607"/>
                      <a:pt x="245508" y="93246"/>
                      <a:pt x="245508" y="90885"/>
                    </a:cubicBezTo>
                    <a:lnTo>
                      <a:pt x="245508" y="70820"/>
                    </a:lnTo>
                    <a:lnTo>
                      <a:pt x="245508" y="50754"/>
                    </a:lnTo>
                    <a:cubicBezTo>
                      <a:pt x="245508" y="36590"/>
                      <a:pt x="239607" y="23607"/>
                      <a:pt x="228984" y="15344"/>
                    </a:cubicBezTo>
                    <a:cubicBezTo>
                      <a:pt x="218361" y="7082"/>
                      <a:pt x="201836" y="0"/>
                      <a:pt x="180590" y="0"/>
                    </a:cubicBezTo>
                    <a:lnTo>
                      <a:pt x="123934" y="0"/>
                    </a:lnTo>
                    <a:lnTo>
                      <a:pt x="68459" y="0"/>
                    </a:lnTo>
                    <a:cubicBezTo>
                      <a:pt x="66098" y="0"/>
                      <a:pt x="63738" y="1180"/>
                      <a:pt x="62557" y="2361"/>
                    </a:cubicBezTo>
                    <a:cubicBezTo>
                      <a:pt x="61377" y="3541"/>
                      <a:pt x="60197" y="5902"/>
                      <a:pt x="60197" y="8262"/>
                    </a:cubicBezTo>
                    <a:lnTo>
                      <a:pt x="60197" y="49574"/>
                    </a:lnTo>
                    <a:lnTo>
                      <a:pt x="60197" y="90885"/>
                    </a:lnTo>
                    <a:cubicBezTo>
                      <a:pt x="60197" y="105049"/>
                      <a:pt x="66098" y="118033"/>
                      <a:pt x="76721" y="126295"/>
                    </a:cubicBezTo>
                    <a:cubicBezTo>
                      <a:pt x="87344" y="135738"/>
                      <a:pt x="103869" y="141639"/>
                      <a:pt x="125115" y="141639"/>
                    </a:cubicBezTo>
                    <a:lnTo>
                      <a:pt x="174689" y="141639"/>
                    </a:lnTo>
                    <a:lnTo>
                      <a:pt x="224262" y="141639"/>
                    </a:lnTo>
                    <a:cubicBezTo>
                      <a:pt x="225443" y="141639"/>
                      <a:pt x="226623" y="141639"/>
                      <a:pt x="226623" y="141639"/>
                    </a:cubicBezTo>
                    <a:cubicBezTo>
                      <a:pt x="227803" y="141639"/>
                      <a:pt x="227803" y="142820"/>
                      <a:pt x="228984" y="142820"/>
                    </a:cubicBezTo>
                    <a:lnTo>
                      <a:pt x="239607" y="153443"/>
                    </a:lnTo>
                    <a:lnTo>
                      <a:pt x="250230" y="164066"/>
                    </a:lnTo>
                    <a:cubicBezTo>
                      <a:pt x="251410" y="165246"/>
                      <a:pt x="253771" y="166426"/>
                      <a:pt x="256131" y="166426"/>
                    </a:cubicBezTo>
                    <a:cubicBezTo>
                      <a:pt x="258492" y="166426"/>
                      <a:pt x="260853" y="165246"/>
                      <a:pt x="262033" y="164066"/>
                    </a:cubicBezTo>
                    <a:lnTo>
                      <a:pt x="263213" y="162885"/>
                    </a:lnTo>
                    <a:lnTo>
                      <a:pt x="264393" y="161705"/>
                    </a:lnTo>
                    <a:cubicBezTo>
                      <a:pt x="265574" y="160525"/>
                      <a:pt x="266754" y="158164"/>
                      <a:pt x="266754" y="155803"/>
                    </a:cubicBezTo>
                    <a:cubicBezTo>
                      <a:pt x="266754" y="153443"/>
                      <a:pt x="265574" y="151082"/>
                      <a:pt x="264393" y="149902"/>
                    </a:cubicBezTo>
                    <a:lnTo>
                      <a:pt x="251410" y="136918"/>
                    </a:lnTo>
                    <a:lnTo>
                      <a:pt x="239607" y="127475"/>
                    </a:lnTo>
                    <a:close/>
                    <a:moveTo>
                      <a:pt x="554754" y="1180"/>
                    </a:moveTo>
                    <a:cubicBezTo>
                      <a:pt x="535869" y="1180"/>
                      <a:pt x="521705" y="5902"/>
                      <a:pt x="512262" y="12984"/>
                    </a:cubicBezTo>
                    <a:cubicBezTo>
                      <a:pt x="502820" y="20066"/>
                      <a:pt x="499279" y="29508"/>
                      <a:pt x="499279" y="40131"/>
                    </a:cubicBezTo>
                    <a:lnTo>
                      <a:pt x="499279" y="42492"/>
                    </a:lnTo>
                    <a:lnTo>
                      <a:pt x="499279" y="44852"/>
                    </a:lnTo>
                    <a:cubicBezTo>
                      <a:pt x="499279" y="55475"/>
                      <a:pt x="504000" y="64918"/>
                      <a:pt x="512262" y="72000"/>
                    </a:cubicBezTo>
                    <a:cubicBezTo>
                      <a:pt x="520525" y="79082"/>
                      <a:pt x="534689" y="83803"/>
                      <a:pt x="554754" y="83803"/>
                    </a:cubicBezTo>
                    <a:lnTo>
                      <a:pt x="584262" y="83803"/>
                    </a:lnTo>
                    <a:lnTo>
                      <a:pt x="613771" y="83803"/>
                    </a:lnTo>
                    <a:cubicBezTo>
                      <a:pt x="620853" y="83803"/>
                      <a:pt x="625574" y="84984"/>
                      <a:pt x="631476" y="86164"/>
                    </a:cubicBezTo>
                    <a:cubicBezTo>
                      <a:pt x="637377" y="87344"/>
                      <a:pt x="640918" y="88525"/>
                      <a:pt x="643279" y="90885"/>
                    </a:cubicBezTo>
                    <a:cubicBezTo>
                      <a:pt x="644459" y="92066"/>
                      <a:pt x="646820" y="93246"/>
                      <a:pt x="646820" y="95607"/>
                    </a:cubicBezTo>
                    <a:cubicBezTo>
                      <a:pt x="648000" y="97967"/>
                      <a:pt x="648000" y="100328"/>
                      <a:pt x="648000" y="103869"/>
                    </a:cubicBezTo>
                    <a:cubicBezTo>
                      <a:pt x="648000" y="107410"/>
                      <a:pt x="648000" y="109770"/>
                      <a:pt x="646820" y="112131"/>
                    </a:cubicBezTo>
                    <a:cubicBezTo>
                      <a:pt x="645639" y="114492"/>
                      <a:pt x="644459" y="115672"/>
                      <a:pt x="643279" y="116852"/>
                    </a:cubicBezTo>
                    <a:cubicBezTo>
                      <a:pt x="640918" y="119213"/>
                      <a:pt x="636197" y="120393"/>
                      <a:pt x="631476" y="121574"/>
                    </a:cubicBezTo>
                    <a:cubicBezTo>
                      <a:pt x="626754" y="122754"/>
                      <a:pt x="620853" y="123934"/>
                      <a:pt x="613771" y="123934"/>
                    </a:cubicBezTo>
                    <a:lnTo>
                      <a:pt x="578361" y="123934"/>
                    </a:lnTo>
                    <a:lnTo>
                      <a:pt x="542951" y="123934"/>
                    </a:lnTo>
                    <a:cubicBezTo>
                      <a:pt x="539410" y="123934"/>
                      <a:pt x="534689" y="122754"/>
                      <a:pt x="531148" y="121574"/>
                    </a:cubicBezTo>
                    <a:cubicBezTo>
                      <a:pt x="527607" y="120393"/>
                      <a:pt x="524066" y="118033"/>
                      <a:pt x="521705" y="115672"/>
                    </a:cubicBezTo>
                    <a:lnTo>
                      <a:pt x="519344" y="112131"/>
                    </a:lnTo>
                    <a:lnTo>
                      <a:pt x="516984" y="109770"/>
                    </a:lnTo>
                    <a:cubicBezTo>
                      <a:pt x="514623" y="108590"/>
                      <a:pt x="512262" y="107410"/>
                      <a:pt x="511082" y="107410"/>
                    </a:cubicBezTo>
                    <a:cubicBezTo>
                      <a:pt x="508721" y="107410"/>
                      <a:pt x="506361" y="108590"/>
                      <a:pt x="505180" y="109770"/>
                    </a:cubicBezTo>
                    <a:lnTo>
                      <a:pt x="504000" y="110951"/>
                    </a:lnTo>
                    <a:lnTo>
                      <a:pt x="502820" y="112131"/>
                    </a:lnTo>
                    <a:cubicBezTo>
                      <a:pt x="501639" y="114492"/>
                      <a:pt x="500459" y="116852"/>
                      <a:pt x="500459" y="118033"/>
                    </a:cubicBezTo>
                    <a:cubicBezTo>
                      <a:pt x="500459" y="119213"/>
                      <a:pt x="501639" y="122754"/>
                      <a:pt x="502820" y="123934"/>
                    </a:cubicBezTo>
                    <a:lnTo>
                      <a:pt x="505180" y="126295"/>
                    </a:lnTo>
                    <a:lnTo>
                      <a:pt x="507541" y="129836"/>
                    </a:lnTo>
                    <a:cubicBezTo>
                      <a:pt x="512262" y="134557"/>
                      <a:pt x="518164" y="138098"/>
                      <a:pt x="524066" y="140459"/>
                    </a:cubicBezTo>
                    <a:cubicBezTo>
                      <a:pt x="529967" y="142820"/>
                      <a:pt x="537049" y="144000"/>
                      <a:pt x="542951" y="144000"/>
                    </a:cubicBezTo>
                    <a:lnTo>
                      <a:pt x="578361" y="144000"/>
                    </a:lnTo>
                    <a:lnTo>
                      <a:pt x="613771" y="144000"/>
                    </a:lnTo>
                    <a:cubicBezTo>
                      <a:pt x="632656" y="144000"/>
                      <a:pt x="646820" y="139279"/>
                      <a:pt x="656262" y="132197"/>
                    </a:cubicBezTo>
                    <a:cubicBezTo>
                      <a:pt x="665705" y="125115"/>
                      <a:pt x="669246" y="115672"/>
                      <a:pt x="669246" y="105049"/>
                    </a:cubicBezTo>
                    <a:lnTo>
                      <a:pt x="669246" y="102689"/>
                    </a:lnTo>
                    <a:lnTo>
                      <a:pt x="669246" y="100328"/>
                    </a:lnTo>
                    <a:cubicBezTo>
                      <a:pt x="669246" y="89705"/>
                      <a:pt x="664525" y="80262"/>
                      <a:pt x="656262" y="73180"/>
                    </a:cubicBezTo>
                    <a:cubicBezTo>
                      <a:pt x="646820" y="66098"/>
                      <a:pt x="633836" y="61377"/>
                      <a:pt x="613771" y="61377"/>
                    </a:cubicBezTo>
                    <a:lnTo>
                      <a:pt x="584262" y="61377"/>
                    </a:lnTo>
                    <a:lnTo>
                      <a:pt x="554754" y="61377"/>
                    </a:lnTo>
                    <a:cubicBezTo>
                      <a:pt x="547672" y="61377"/>
                      <a:pt x="542951" y="60197"/>
                      <a:pt x="537049" y="59016"/>
                    </a:cubicBezTo>
                    <a:cubicBezTo>
                      <a:pt x="532328" y="57836"/>
                      <a:pt x="527607" y="56656"/>
                      <a:pt x="525246" y="54295"/>
                    </a:cubicBezTo>
                    <a:cubicBezTo>
                      <a:pt x="524066" y="53115"/>
                      <a:pt x="521705" y="51934"/>
                      <a:pt x="521705" y="49574"/>
                    </a:cubicBezTo>
                    <a:cubicBezTo>
                      <a:pt x="520525" y="47213"/>
                      <a:pt x="520525" y="44852"/>
                      <a:pt x="520525" y="41311"/>
                    </a:cubicBezTo>
                    <a:cubicBezTo>
                      <a:pt x="520525" y="37771"/>
                      <a:pt x="520525" y="35410"/>
                      <a:pt x="521705" y="33049"/>
                    </a:cubicBezTo>
                    <a:cubicBezTo>
                      <a:pt x="522885" y="30689"/>
                      <a:pt x="524066" y="29508"/>
                      <a:pt x="525246" y="28328"/>
                    </a:cubicBezTo>
                    <a:cubicBezTo>
                      <a:pt x="527607" y="25967"/>
                      <a:pt x="532328" y="24787"/>
                      <a:pt x="537049" y="23607"/>
                    </a:cubicBezTo>
                    <a:cubicBezTo>
                      <a:pt x="541771" y="22426"/>
                      <a:pt x="547672" y="21246"/>
                      <a:pt x="554754" y="21246"/>
                    </a:cubicBezTo>
                    <a:lnTo>
                      <a:pt x="587803" y="21246"/>
                    </a:lnTo>
                    <a:lnTo>
                      <a:pt x="620853" y="21246"/>
                    </a:lnTo>
                    <a:cubicBezTo>
                      <a:pt x="624394" y="21246"/>
                      <a:pt x="629115" y="22426"/>
                      <a:pt x="632656" y="23607"/>
                    </a:cubicBezTo>
                    <a:cubicBezTo>
                      <a:pt x="636197" y="24787"/>
                      <a:pt x="639738" y="27148"/>
                      <a:pt x="642099" y="29508"/>
                    </a:cubicBezTo>
                    <a:lnTo>
                      <a:pt x="645639" y="31869"/>
                    </a:lnTo>
                    <a:lnTo>
                      <a:pt x="649180" y="34230"/>
                    </a:lnTo>
                    <a:cubicBezTo>
                      <a:pt x="651541" y="35410"/>
                      <a:pt x="653902" y="36590"/>
                      <a:pt x="656262" y="36590"/>
                    </a:cubicBezTo>
                    <a:cubicBezTo>
                      <a:pt x="658623" y="36590"/>
                      <a:pt x="660984" y="35410"/>
                      <a:pt x="662164" y="33049"/>
                    </a:cubicBezTo>
                    <a:lnTo>
                      <a:pt x="663344" y="31869"/>
                    </a:lnTo>
                    <a:lnTo>
                      <a:pt x="664525" y="30689"/>
                    </a:lnTo>
                    <a:cubicBezTo>
                      <a:pt x="665705" y="28328"/>
                      <a:pt x="666885" y="25967"/>
                      <a:pt x="666885" y="23607"/>
                    </a:cubicBezTo>
                    <a:cubicBezTo>
                      <a:pt x="666885" y="21246"/>
                      <a:pt x="665705" y="18885"/>
                      <a:pt x="663344" y="17705"/>
                    </a:cubicBezTo>
                    <a:lnTo>
                      <a:pt x="659803" y="15344"/>
                    </a:lnTo>
                    <a:lnTo>
                      <a:pt x="656262" y="12984"/>
                    </a:lnTo>
                    <a:cubicBezTo>
                      <a:pt x="651541" y="8262"/>
                      <a:pt x="645639" y="4721"/>
                      <a:pt x="639738" y="3541"/>
                    </a:cubicBezTo>
                    <a:cubicBezTo>
                      <a:pt x="633836" y="2361"/>
                      <a:pt x="627935" y="0"/>
                      <a:pt x="620853" y="0"/>
                    </a:cubicBezTo>
                    <a:lnTo>
                      <a:pt x="587803" y="0"/>
                    </a:lnTo>
                    <a:lnTo>
                      <a:pt x="554754" y="1180"/>
                    </a:lnTo>
                    <a:close/>
                    <a:moveTo>
                      <a:pt x="0" y="9443"/>
                    </a:moveTo>
                    <a:lnTo>
                      <a:pt x="0" y="72000"/>
                    </a:lnTo>
                    <a:lnTo>
                      <a:pt x="0" y="134557"/>
                    </a:lnTo>
                    <a:cubicBezTo>
                      <a:pt x="0" y="136918"/>
                      <a:pt x="1180" y="139279"/>
                      <a:pt x="2361" y="140459"/>
                    </a:cubicBezTo>
                    <a:cubicBezTo>
                      <a:pt x="3541" y="141639"/>
                      <a:pt x="5902" y="142820"/>
                      <a:pt x="8262" y="142820"/>
                    </a:cubicBezTo>
                    <a:lnTo>
                      <a:pt x="9443" y="142820"/>
                    </a:lnTo>
                    <a:lnTo>
                      <a:pt x="11803" y="142820"/>
                    </a:lnTo>
                    <a:cubicBezTo>
                      <a:pt x="14164" y="142820"/>
                      <a:pt x="16525" y="141639"/>
                      <a:pt x="17705" y="140459"/>
                    </a:cubicBezTo>
                    <a:cubicBezTo>
                      <a:pt x="18885" y="139279"/>
                      <a:pt x="20066" y="136918"/>
                      <a:pt x="20066" y="134557"/>
                    </a:cubicBezTo>
                    <a:lnTo>
                      <a:pt x="20066" y="72000"/>
                    </a:lnTo>
                    <a:lnTo>
                      <a:pt x="20066" y="9443"/>
                    </a:lnTo>
                    <a:cubicBezTo>
                      <a:pt x="20066" y="7082"/>
                      <a:pt x="18885" y="4721"/>
                      <a:pt x="17705" y="3541"/>
                    </a:cubicBezTo>
                    <a:cubicBezTo>
                      <a:pt x="16525" y="2361"/>
                      <a:pt x="14164" y="1180"/>
                      <a:pt x="11803" y="1180"/>
                    </a:cubicBezTo>
                    <a:lnTo>
                      <a:pt x="10623" y="1180"/>
                    </a:lnTo>
                    <a:lnTo>
                      <a:pt x="9443" y="1180"/>
                    </a:lnTo>
                    <a:cubicBezTo>
                      <a:pt x="7082" y="1180"/>
                      <a:pt x="4721" y="2361"/>
                      <a:pt x="3541" y="3541"/>
                    </a:cubicBezTo>
                    <a:cubicBezTo>
                      <a:pt x="2361" y="4721"/>
                      <a:pt x="0" y="7082"/>
                      <a:pt x="0" y="94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3" name="Graphic 30">
                <a:extLst>
                  <a:ext uri="{FF2B5EF4-FFF2-40B4-BE49-F238E27FC236}">
                    <a16:creationId xmlns:a16="http://schemas.microsoft.com/office/drawing/2014/main" id="{A5DC1C22-B10C-411B-B263-CCE22ED6F837}"/>
                  </a:ext>
                </a:extLst>
              </p:cNvPr>
              <p:cNvGrpSpPr/>
              <p:nvPr/>
            </p:nvGrpSpPr>
            <p:grpSpPr>
              <a:xfrm>
                <a:off x="11138213" y="6440409"/>
                <a:ext cx="673967" cy="42491"/>
                <a:chOff x="11138213" y="6440409"/>
                <a:chExt cx="673967" cy="42491"/>
              </a:xfrm>
              <a:solidFill>
                <a:srgbClr val="FFFFFF"/>
              </a:solidFill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8394EBB7-43AB-4419-968D-CF67BCC18026}"/>
                    </a:ext>
                  </a:extLst>
                </p:cNvPr>
                <p:cNvSpPr/>
                <p:nvPr/>
              </p:nvSpPr>
              <p:spPr>
                <a:xfrm>
                  <a:off x="11138213" y="6441590"/>
                  <a:ext cx="30688" cy="40131"/>
                </a:xfrm>
                <a:custGeom>
                  <a:avLst/>
                  <a:gdLst>
                    <a:gd name="connsiteX0" fmla="*/ 0 w 30688"/>
                    <a:gd name="connsiteY0" fmla="*/ 5902 h 40131"/>
                    <a:gd name="connsiteX1" fmla="*/ 11803 w 30688"/>
                    <a:gd name="connsiteY1" fmla="*/ 5902 h 40131"/>
                    <a:gd name="connsiteX2" fmla="*/ 11803 w 30688"/>
                    <a:gd name="connsiteY2" fmla="*/ 40131 h 40131"/>
                    <a:gd name="connsiteX3" fmla="*/ 18885 w 30688"/>
                    <a:gd name="connsiteY3" fmla="*/ 40131 h 40131"/>
                    <a:gd name="connsiteX4" fmla="*/ 18885 w 30688"/>
                    <a:gd name="connsiteY4" fmla="*/ 5902 h 40131"/>
                    <a:gd name="connsiteX5" fmla="*/ 30689 w 30688"/>
                    <a:gd name="connsiteY5" fmla="*/ 5902 h 40131"/>
                    <a:gd name="connsiteX6" fmla="*/ 30689 w 30688"/>
                    <a:gd name="connsiteY6" fmla="*/ 0 h 40131"/>
                    <a:gd name="connsiteX7" fmla="*/ 0 w 30688"/>
                    <a:gd name="connsiteY7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688" h="40131">
                      <a:moveTo>
                        <a:pt x="0" y="5902"/>
                      </a:moveTo>
                      <a:lnTo>
                        <a:pt x="11803" y="5902"/>
                      </a:lnTo>
                      <a:lnTo>
                        <a:pt x="11803" y="40131"/>
                      </a:lnTo>
                      <a:lnTo>
                        <a:pt x="18885" y="40131"/>
                      </a:lnTo>
                      <a:lnTo>
                        <a:pt x="18885" y="5902"/>
                      </a:lnTo>
                      <a:lnTo>
                        <a:pt x="30689" y="5902"/>
                      </a:lnTo>
                      <a:lnTo>
                        <a:pt x="3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9D7EAC64-790E-4448-B0D1-515365571322}"/>
                    </a:ext>
                  </a:extLst>
                </p:cNvPr>
                <p:cNvSpPr/>
                <p:nvPr/>
              </p:nvSpPr>
              <p:spPr>
                <a:xfrm>
                  <a:off x="11173622" y="6440409"/>
                  <a:ext cx="40131" cy="40131"/>
                </a:xfrm>
                <a:custGeom>
                  <a:avLst/>
                  <a:gdLst>
                    <a:gd name="connsiteX0" fmla="*/ 20066 w 40131"/>
                    <a:gd name="connsiteY0" fmla="*/ 0 h 40131"/>
                    <a:gd name="connsiteX1" fmla="*/ 0 w 40131"/>
                    <a:gd name="connsiteY1" fmla="*/ 20066 h 40131"/>
                    <a:gd name="connsiteX2" fmla="*/ 20066 w 40131"/>
                    <a:gd name="connsiteY2" fmla="*/ 40131 h 40131"/>
                    <a:gd name="connsiteX3" fmla="*/ 40131 w 40131"/>
                    <a:gd name="connsiteY3" fmla="*/ 20066 h 40131"/>
                    <a:gd name="connsiteX4" fmla="*/ 20066 w 40131"/>
                    <a:gd name="connsiteY4" fmla="*/ 0 h 40131"/>
                    <a:gd name="connsiteX5" fmla="*/ 33049 w 40131"/>
                    <a:gd name="connsiteY5" fmla="*/ 21246 h 40131"/>
                    <a:gd name="connsiteX6" fmla="*/ 20066 w 40131"/>
                    <a:gd name="connsiteY6" fmla="*/ 35410 h 40131"/>
                    <a:gd name="connsiteX7" fmla="*/ 7082 w 40131"/>
                    <a:gd name="connsiteY7" fmla="*/ 21246 h 40131"/>
                    <a:gd name="connsiteX8" fmla="*/ 20066 w 40131"/>
                    <a:gd name="connsiteY8" fmla="*/ 7082 h 40131"/>
                    <a:gd name="connsiteX9" fmla="*/ 33049 w 40131"/>
                    <a:gd name="connsiteY9" fmla="*/ 2124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31" h="40131">
                      <a:moveTo>
                        <a:pt x="20066" y="0"/>
                      </a:moveTo>
                      <a:cubicBezTo>
                        <a:pt x="8262" y="0"/>
                        <a:pt x="0" y="9443"/>
                        <a:pt x="0" y="20066"/>
                      </a:cubicBezTo>
                      <a:cubicBezTo>
                        <a:pt x="0" y="30689"/>
                        <a:pt x="8262" y="40131"/>
                        <a:pt x="20066" y="40131"/>
                      </a:cubicBezTo>
                      <a:cubicBezTo>
                        <a:pt x="31869" y="40131"/>
                        <a:pt x="40131" y="30689"/>
                        <a:pt x="40131" y="20066"/>
                      </a:cubicBezTo>
                      <a:cubicBezTo>
                        <a:pt x="40131" y="9443"/>
                        <a:pt x="31869" y="0"/>
                        <a:pt x="20066" y="0"/>
                      </a:cubicBezTo>
                      <a:close/>
                      <a:moveTo>
                        <a:pt x="33049" y="21246"/>
                      </a:moveTo>
                      <a:cubicBezTo>
                        <a:pt x="33049" y="29508"/>
                        <a:pt x="27148" y="35410"/>
                        <a:pt x="20066" y="35410"/>
                      </a:cubicBezTo>
                      <a:cubicBezTo>
                        <a:pt x="11803" y="35410"/>
                        <a:pt x="7082" y="29508"/>
                        <a:pt x="7082" y="21246"/>
                      </a:cubicBezTo>
                      <a:cubicBezTo>
                        <a:pt x="7082" y="12984"/>
                        <a:pt x="12984" y="7082"/>
                        <a:pt x="20066" y="7082"/>
                      </a:cubicBezTo>
                      <a:cubicBezTo>
                        <a:pt x="28328" y="7082"/>
                        <a:pt x="33049" y="12984"/>
                        <a:pt x="33049" y="21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10DE2BC-89F2-4AEB-AD44-A9A7756B6CCC}"/>
                    </a:ext>
                  </a:extLst>
                </p:cNvPr>
                <p:cNvSpPr/>
                <p:nvPr/>
              </p:nvSpPr>
              <p:spPr>
                <a:xfrm>
                  <a:off x="11223196" y="6440409"/>
                  <a:ext cx="36590" cy="41311"/>
                </a:xfrm>
                <a:custGeom>
                  <a:avLst/>
                  <a:gdLst>
                    <a:gd name="connsiteX0" fmla="*/ 18885 w 36590"/>
                    <a:gd name="connsiteY0" fmla="*/ 24787 h 41311"/>
                    <a:gd name="connsiteX1" fmla="*/ 29508 w 36590"/>
                    <a:gd name="connsiteY1" fmla="*/ 24787 h 41311"/>
                    <a:gd name="connsiteX2" fmla="*/ 29508 w 36590"/>
                    <a:gd name="connsiteY2" fmla="*/ 29508 h 41311"/>
                    <a:gd name="connsiteX3" fmla="*/ 18885 w 36590"/>
                    <a:gd name="connsiteY3" fmla="*/ 34229 h 41311"/>
                    <a:gd name="connsiteX4" fmla="*/ 5902 w 36590"/>
                    <a:gd name="connsiteY4" fmla="*/ 20066 h 41311"/>
                    <a:gd name="connsiteX5" fmla="*/ 18885 w 36590"/>
                    <a:gd name="connsiteY5" fmla="*/ 5902 h 41311"/>
                    <a:gd name="connsiteX6" fmla="*/ 29508 w 36590"/>
                    <a:gd name="connsiteY6" fmla="*/ 11803 h 41311"/>
                    <a:gd name="connsiteX7" fmla="*/ 30689 w 36590"/>
                    <a:gd name="connsiteY7" fmla="*/ 12984 h 41311"/>
                    <a:gd name="connsiteX8" fmla="*/ 36590 w 36590"/>
                    <a:gd name="connsiteY8" fmla="*/ 9443 h 41311"/>
                    <a:gd name="connsiteX9" fmla="*/ 36590 w 36590"/>
                    <a:gd name="connsiteY9" fmla="*/ 8262 h 41311"/>
                    <a:gd name="connsiteX10" fmla="*/ 20066 w 36590"/>
                    <a:gd name="connsiteY10" fmla="*/ 0 h 41311"/>
                    <a:gd name="connsiteX11" fmla="*/ 0 w 36590"/>
                    <a:gd name="connsiteY11" fmla="*/ 21246 h 41311"/>
                    <a:gd name="connsiteX12" fmla="*/ 18885 w 36590"/>
                    <a:gd name="connsiteY12" fmla="*/ 41311 h 41311"/>
                    <a:gd name="connsiteX13" fmla="*/ 30689 w 36590"/>
                    <a:gd name="connsiteY13" fmla="*/ 37770 h 41311"/>
                    <a:gd name="connsiteX14" fmla="*/ 30689 w 36590"/>
                    <a:gd name="connsiteY14" fmla="*/ 41311 h 41311"/>
                    <a:gd name="connsiteX15" fmla="*/ 36590 w 36590"/>
                    <a:gd name="connsiteY15" fmla="*/ 41311 h 41311"/>
                    <a:gd name="connsiteX16" fmla="*/ 36590 w 36590"/>
                    <a:gd name="connsiteY16" fmla="*/ 18885 h 41311"/>
                    <a:gd name="connsiteX17" fmla="*/ 18885 w 36590"/>
                    <a:gd name="connsiteY17" fmla="*/ 18885 h 41311"/>
                    <a:gd name="connsiteX18" fmla="*/ 18885 w 36590"/>
                    <a:gd name="connsiteY18" fmla="*/ 24787 h 41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6590" h="41311">
                      <a:moveTo>
                        <a:pt x="18885" y="24787"/>
                      </a:moveTo>
                      <a:lnTo>
                        <a:pt x="29508" y="24787"/>
                      </a:lnTo>
                      <a:lnTo>
                        <a:pt x="29508" y="29508"/>
                      </a:lnTo>
                      <a:cubicBezTo>
                        <a:pt x="28328" y="33049"/>
                        <a:pt x="23607" y="34229"/>
                        <a:pt x="18885" y="34229"/>
                      </a:cubicBezTo>
                      <a:cubicBezTo>
                        <a:pt x="11803" y="34229"/>
                        <a:pt x="5902" y="28328"/>
                        <a:pt x="5902" y="20066"/>
                      </a:cubicBezTo>
                      <a:cubicBezTo>
                        <a:pt x="5902" y="10623"/>
                        <a:pt x="11803" y="5902"/>
                        <a:pt x="18885" y="5902"/>
                      </a:cubicBezTo>
                      <a:cubicBezTo>
                        <a:pt x="23607" y="5902"/>
                        <a:pt x="27148" y="8262"/>
                        <a:pt x="29508" y="11803"/>
                      </a:cubicBezTo>
                      <a:lnTo>
                        <a:pt x="30689" y="12984"/>
                      </a:lnTo>
                      <a:lnTo>
                        <a:pt x="36590" y="9443"/>
                      </a:lnTo>
                      <a:lnTo>
                        <a:pt x="36590" y="8262"/>
                      </a:lnTo>
                      <a:cubicBezTo>
                        <a:pt x="33049" y="3541"/>
                        <a:pt x="27148" y="0"/>
                        <a:pt x="20066" y="0"/>
                      </a:cubicBezTo>
                      <a:cubicBezTo>
                        <a:pt x="8262" y="0"/>
                        <a:pt x="0" y="8262"/>
                        <a:pt x="0" y="21246"/>
                      </a:cubicBezTo>
                      <a:cubicBezTo>
                        <a:pt x="0" y="33049"/>
                        <a:pt x="8262" y="41311"/>
                        <a:pt x="18885" y="41311"/>
                      </a:cubicBezTo>
                      <a:cubicBezTo>
                        <a:pt x="23607" y="41311"/>
                        <a:pt x="27148" y="40131"/>
                        <a:pt x="30689" y="37770"/>
                      </a:cubicBezTo>
                      <a:lnTo>
                        <a:pt x="30689" y="41311"/>
                      </a:lnTo>
                      <a:lnTo>
                        <a:pt x="36590" y="41311"/>
                      </a:lnTo>
                      <a:lnTo>
                        <a:pt x="36590" y="18885"/>
                      </a:lnTo>
                      <a:lnTo>
                        <a:pt x="18885" y="18885"/>
                      </a:lnTo>
                      <a:lnTo>
                        <a:pt x="18885" y="247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50D5D002-0BC1-405C-9547-0AD835F6010C}"/>
                    </a:ext>
                  </a:extLst>
                </p:cNvPr>
                <p:cNvSpPr/>
                <p:nvPr/>
              </p:nvSpPr>
              <p:spPr>
                <a:xfrm>
                  <a:off x="11271590" y="6441590"/>
                  <a:ext cx="25967" cy="40131"/>
                </a:xfrm>
                <a:custGeom>
                  <a:avLst/>
                  <a:gdLst>
                    <a:gd name="connsiteX0" fmla="*/ 7082 w 25967"/>
                    <a:gd name="connsiteY0" fmla="*/ 22426 h 40131"/>
                    <a:gd name="connsiteX1" fmla="*/ 23607 w 25967"/>
                    <a:gd name="connsiteY1" fmla="*/ 22426 h 40131"/>
                    <a:gd name="connsiteX2" fmla="*/ 23607 w 25967"/>
                    <a:gd name="connsiteY2" fmla="*/ 15344 h 40131"/>
                    <a:gd name="connsiteX3" fmla="*/ 7082 w 25967"/>
                    <a:gd name="connsiteY3" fmla="*/ 15344 h 40131"/>
                    <a:gd name="connsiteX4" fmla="*/ 7082 w 25967"/>
                    <a:gd name="connsiteY4" fmla="*/ 5902 h 40131"/>
                    <a:gd name="connsiteX5" fmla="*/ 25967 w 25967"/>
                    <a:gd name="connsiteY5" fmla="*/ 5902 h 40131"/>
                    <a:gd name="connsiteX6" fmla="*/ 25967 w 25967"/>
                    <a:gd name="connsiteY6" fmla="*/ 0 h 40131"/>
                    <a:gd name="connsiteX7" fmla="*/ 0 w 25967"/>
                    <a:gd name="connsiteY7" fmla="*/ 0 h 40131"/>
                    <a:gd name="connsiteX8" fmla="*/ 0 w 25967"/>
                    <a:gd name="connsiteY8" fmla="*/ 40131 h 40131"/>
                    <a:gd name="connsiteX9" fmla="*/ 25967 w 25967"/>
                    <a:gd name="connsiteY9" fmla="*/ 40131 h 40131"/>
                    <a:gd name="connsiteX10" fmla="*/ 25967 w 25967"/>
                    <a:gd name="connsiteY10" fmla="*/ 33049 h 40131"/>
                    <a:gd name="connsiteX11" fmla="*/ 7082 w 25967"/>
                    <a:gd name="connsiteY11" fmla="*/ 33049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967" h="40131">
                      <a:moveTo>
                        <a:pt x="7082" y="22426"/>
                      </a:moveTo>
                      <a:lnTo>
                        <a:pt x="23607" y="22426"/>
                      </a:lnTo>
                      <a:lnTo>
                        <a:pt x="23607" y="15344"/>
                      </a:lnTo>
                      <a:lnTo>
                        <a:pt x="7082" y="15344"/>
                      </a:lnTo>
                      <a:lnTo>
                        <a:pt x="7082" y="5902"/>
                      </a:lnTo>
                      <a:lnTo>
                        <a:pt x="25967" y="5902"/>
                      </a:lnTo>
                      <a:lnTo>
                        <a:pt x="25967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25967" y="40131"/>
                      </a:lnTo>
                      <a:lnTo>
                        <a:pt x="25967" y="33049"/>
                      </a:lnTo>
                      <a:lnTo>
                        <a:pt x="7082" y="33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44DAD6A7-DD29-463F-A00D-D75DB3A6BF30}"/>
                    </a:ext>
                  </a:extLst>
                </p:cNvPr>
                <p:cNvSpPr/>
                <p:nvPr/>
              </p:nvSpPr>
              <p:spPr>
                <a:xfrm>
                  <a:off x="11303458" y="6441590"/>
                  <a:ext cx="30688" cy="40131"/>
                </a:xfrm>
                <a:custGeom>
                  <a:avLst/>
                  <a:gdLst>
                    <a:gd name="connsiteX0" fmla="*/ 0 w 30688"/>
                    <a:gd name="connsiteY0" fmla="*/ 5902 h 40131"/>
                    <a:gd name="connsiteX1" fmla="*/ 11803 w 30688"/>
                    <a:gd name="connsiteY1" fmla="*/ 5902 h 40131"/>
                    <a:gd name="connsiteX2" fmla="*/ 11803 w 30688"/>
                    <a:gd name="connsiteY2" fmla="*/ 40131 h 40131"/>
                    <a:gd name="connsiteX3" fmla="*/ 18885 w 30688"/>
                    <a:gd name="connsiteY3" fmla="*/ 40131 h 40131"/>
                    <a:gd name="connsiteX4" fmla="*/ 18885 w 30688"/>
                    <a:gd name="connsiteY4" fmla="*/ 5902 h 40131"/>
                    <a:gd name="connsiteX5" fmla="*/ 30689 w 30688"/>
                    <a:gd name="connsiteY5" fmla="*/ 5902 h 40131"/>
                    <a:gd name="connsiteX6" fmla="*/ 30689 w 30688"/>
                    <a:gd name="connsiteY6" fmla="*/ 0 h 40131"/>
                    <a:gd name="connsiteX7" fmla="*/ 0 w 30688"/>
                    <a:gd name="connsiteY7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688" h="40131">
                      <a:moveTo>
                        <a:pt x="0" y="5902"/>
                      </a:moveTo>
                      <a:lnTo>
                        <a:pt x="11803" y="5902"/>
                      </a:lnTo>
                      <a:lnTo>
                        <a:pt x="11803" y="40131"/>
                      </a:lnTo>
                      <a:lnTo>
                        <a:pt x="18885" y="40131"/>
                      </a:lnTo>
                      <a:lnTo>
                        <a:pt x="18885" y="5902"/>
                      </a:lnTo>
                      <a:lnTo>
                        <a:pt x="30689" y="5902"/>
                      </a:lnTo>
                      <a:lnTo>
                        <a:pt x="3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4C06F638-0D94-41C3-B34A-4C86C65A127B}"/>
                    </a:ext>
                  </a:extLst>
                </p:cNvPr>
                <p:cNvSpPr/>
                <p:nvPr/>
              </p:nvSpPr>
              <p:spPr>
                <a:xfrm>
                  <a:off x="11343590" y="6441590"/>
                  <a:ext cx="31868" cy="40131"/>
                </a:xfrm>
                <a:custGeom>
                  <a:avLst/>
                  <a:gdLst>
                    <a:gd name="connsiteX0" fmla="*/ 24787 w 31868"/>
                    <a:gd name="connsiteY0" fmla="*/ 15344 h 40131"/>
                    <a:gd name="connsiteX1" fmla="*/ 7082 w 31868"/>
                    <a:gd name="connsiteY1" fmla="*/ 15344 h 40131"/>
                    <a:gd name="connsiteX2" fmla="*/ 7082 w 31868"/>
                    <a:gd name="connsiteY2" fmla="*/ 0 h 40131"/>
                    <a:gd name="connsiteX3" fmla="*/ 0 w 31868"/>
                    <a:gd name="connsiteY3" fmla="*/ 0 h 40131"/>
                    <a:gd name="connsiteX4" fmla="*/ 0 w 31868"/>
                    <a:gd name="connsiteY4" fmla="*/ 40131 h 40131"/>
                    <a:gd name="connsiteX5" fmla="*/ 7082 w 31868"/>
                    <a:gd name="connsiteY5" fmla="*/ 40131 h 40131"/>
                    <a:gd name="connsiteX6" fmla="*/ 7082 w 31868"/>
                    <a:gd name="connsiteY6" fmla="*/ 22426 h 40131"/>
                    <a:gd name="connsiteX7" fmla="*/ 24787 w 31868"/>
                    <a:gd name="connsiteY7" fmla="*/ 22426 h 40131"/>
                    <a:gd name="connsiteX8" fmla="*/ 24787 w 31868"/>
                    <a:gd name="connsiteY8" fmla="*/ 40131 h 40131"/>
                    <a:gd name="connsiteX9" fmla="*/ 31869 w 31868"/>
                    <a:gd name="connsiteY9" fmla="*/ 40131 h 40131"/>
                    <a:gd name="connsiteX10" fmla="*/ 31869 w 31868"/>
                    <a:gd name="connsiteY10" fmla="*/ 0 h 40131"/>
                    <a:gd name="connsiteX11" fmla="*/ 24787 w 31868"/>
                    <a:gd name="connsiteY11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868" h="40131">
                      <a:moveTo>
                        <a:pt x="24787" y="15344"/>
                      </a:moveTo>
                      <a:lnTo>
                        <a:pt x="7082" y="15344"/>
                      </a:lnTo>
                      <a:lnTo>
                        <a:pt x="7082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2426"/>
                      </a:lnTo>
                      <a:lnTo>
                        <a:pt x="24787" y="22426"/>
                      </a:lnTo>
                      <a:lnTo>
                        <a:pt x="24787" y="40131"/>
                      </a:lnTo>
                      <a:lnTo>
                        <a:pt x="31869" y="40131"/>
                      </a:lnTo>
                      <a:lnTo>
                        <a:pt x="31869" y="0"/>
                      </a:lnTo>
                      <a:lnTo>
                        <a:pt x="247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2CC0CAFF-D601-4FFA-BBF1-4A6EB42FAC75}"/>
                    </a:ext>
                  </a:extLst>
                </p:cNvPr>
                <p:cNvSpPr/>
                <p:nvPr/>
              </p:nvSpPr>
              <p:spPr>
                <a:xfrm>
                  <a:off x="11388442" y="6441590"/>
                  <a:ext cx="25967" cy="40131"/>
                </a:xfrm>
                <a:custGeom>
                  <a:avLst/>
                  <a:gdLst>
                    <a:gd name="connsiteX0" fmla="*/ 7082 w 25967"/>
                    <a:gd name="connsiteY0" fmla="*/ 22426 h 40131"/>
                    <a:gd name="connsiteX1" fmla="*/ 23607 w 25967"/>
                    <a:gd name="connsiteY1" fmla="*/ 22426 h 40131"/>
                    <a:gd name="connsiteX2" fmla="*/ 23607 w 25967"/>
                    <a:gd name="connsiteY2" fmla="*/ 15344 h 40131"/>
                    <a:gd name="connsiteX3" fmla="*/ 7082 w 25967"/>
                    <a:gd name="connsiteY3" fmla="*/ 15344 h 40131"/>
                    <a:gd name="connsiteX4" fmla="*/ 7082 w 25967"/>
                    <a:gd name="connsiteY4" fmla="*/ 5902 h 40131"/>
                    <a:gd name="connsiteX5" fmla="*/ 24787 w 25967"/>
                    <a:gd name="connsiteY5" fmla="*/ 5902 h 40131"/>
                    <a:gd name="connsiteX6" fmla="*/ 24787 w 25967"/>
                    <a:gd name="connsiteY6" fmla="*/ 0 h 40131"/>
                    <a:gd name="connsiteX7" fmla="*/ 0 w 25967"/>
                    <a:gd name="connsiteY7" fmla="*/ 0 h 40131"/>
                    <a:gd name="connsiteX8" fmla="*/ 0 w 25967"/>
                    <a:gd name="connsiteY8" fmla="*/ 40131 h 40131"/>
                    <a:gd name="connsiteX9" fmla="*/ 25967 w 25967"/>
                    <a:gd name="connsiteY9" fmla="*/ 40131 h 40131"/>
                    <a:gd name="connsiteX10" fmla="*/ 25967 w 25967"/>
                    <a:gd name="connsiteY10" fmla="*/ 33049 h 40131"/>
                    <a:gd name="connsiteX11" fmla="*/ 7082 w 25967"/>
                    <a:gd name="connsiteY11" fmla="*/ 33049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967" h="40131">
                      <a:moveTo>
                        <a:pt x="7082" y="22426"/>
                      </a:moveTo>
                      <a:lnTo>
                        <a:pt x="23607" y="22426"/>
                      </a:lnTo>
                      <a:lnTo>
                        <a:pt x="23607" y="15344"/>
                      </a:lnTo>
                      <a:lnTo>
                        <a:pt x="7082" y="15344"/>
                      </a:lnTo>
                      <a:lnTo>
                        <a:pt x="7082" y="5902"/>
                      </a:lnTo>
                      <a:lnTo>
                        <a:pt x="24787" y="5902"/>
                      </a:lnTo>
                      <a:lnTo>
                        <a:pt x="24787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25967" y="40131"/>
                      </a:lnTo>
                      <a:lnTo>
                        <a:pt x="25967" y="33049"/>
                      </a:lnTo>
                      <a:lnTo>
                        <a:pt x="7082" y="33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47B03E40-3F81-4A25-B246-282E26C99491}"/>
                    </a:ext>
                  </a:extLst>
                </p:cNvPr>
                <p:cNvSpPr/>
                <p:nvPr/>
              </p:nvSpPr>
              <p:spPr>
                <a:xfrm>
                  <a:off x="11426213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7082 w 30688"/>
                    <a:gd name="connsiteY13" fmla="*/ 16525 h 40131"/>
                    <a:gd name="connsiteX14" fmla="*/ 7082 w 30688"/>
                    <a:gd name="connsiteY14" fmla="*/ 5902 h 40131"/>
                    <a:gd name="connsiteX15" fmla="*/ 1416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7082" y="16525"/>
                      </a:lnTo>
                      <a:lnTo>
                        <a:pt x="7082" y="5902"/>
                      </a:lnTo>
                      <a:lnTo>
                        <a:pt x="1416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75906E51-385B-4183-8C60-4F73A86B89F3}"/>
                    </a:ext>
                  </a:extLst>
                </p:cNvPr>
                <p:cNvSpPr/>
                <p:nvPr/>
              </p:nvSpPr>
              <p:spPr>
                <a:xfrm>
                  <a:off x="11463983" y="6473459"/>
                  <a:ext cx="9442" cy="9442"/>
                </a:xfrm>
                <a:custGeom>
                  <a:avLst/>
                  <a:gdLst>
                    <a:gd name="connsiteX0" fmla="*/ 4721 w 9442"/>
                    <a:gd name="connsiteY0" fmla="*/ 0 h 9442"/>
                    <a:gd name="connsiteX1" fmla="*/ 0 w 9442"/>
                    <a:gd name="connsiteY1" fmla="*/ 4721 h 9442"/>
                    <a:gd name="connsiteX2" fmla="*/ 4721 w 9442"/>
                    <a:gd name="connsiteY2" fmla="*/ 9443 h 9442"/>
                    <a:gd name="connsiteX3" fmla="*/ 9443 w 9442"/>
                    <a:gd name="connsiteY3" fmla="*/ 4721 h 9442"/>
                    <a:gd name="connsiteX4" fmla="*/ 4721 w 9442"/>
                    <a:gd name="connsiteY4" fmla="*/ 0 h 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2" h="9442">
                      <a:moveTo>
                        <a:pt x="4721" y="0"/>
                      </a:moveTo>
                      <a:cubicBezTo>
                        <a:pt x="2361" y="0"/>
                        <a:pt x="0" y="2361"/>
                        <a:pt x="0" y="4721"/>
                      </a:cubicBezTo>
                      <a:cubicBezTo>
                        <a:pt x="0" y="7082"/>
                        <a:pt x="2361" y="9443"/>
                        <a:pt x="4721" y="9443"/>
                      </a:cubicBezTo>
                      <a:cubicBezTo>
                        <a:pt x="7082" y="9443"/>
                        <a:pt x="9443" y="7082"/>
                        <a:pt x="9443" y="4721"/>
                      </a:cubicBezTo>
                      <a:cubicBezTo>
                        <a:pt x="8262" y="1180"/>
                        <a:pt x="7082" y="0"/>
                        <a:pt x="47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43EFED48-024E-4C9E-BEAB-E748B8F1A231}"/>
                    </a:ext>
                  </a:extLst>
                </p:cNvPr>
                <p:cNvSpPr/>
                <p:nvPr/>
              </p:nvSpPr>
              <p:spPr>
                <a:xfrm>
                  <a:off x="11497032" y="6441590"/>
                  <a:ext cx="24786" cy="40131"/>
                </a:xfrm>
                <a:custGeom>
                  <a:avLst/>
                  <a:gdLst>
                    <a:gd name="connsiteX0" fmla="*/ 0 w 24786"/>
                    <a:gd name="connsiteY0" fmla="*/ 40131 h 40131"/>
                    <a:gd name="connsiteX1" fmla="*/ 7082 w 24786"/>
                    <a:gd name="connsiteY1" fmla="*/ 40131 h 40131"/>
                    <a:gd name="connsiteX2" fmla="*/ 7082 w 24786"/>
                    <a:gd name="connsiteY2" fmla="*/ 23607 h 40131"/>
                    <a:gd name="connsiteX3" fmla="*/ 23607 w 24786"/>
                    <a:gd name="connsiteY3" fmla="*/ 23607 h 40131"/>
                    <a:gd name="connsiteX4" fmla="*/ 23607 w 24786"/>
                    <a:gd name="connsiteY4" fmla="*/ 17705 h 40131"/>
                    <a:gd name="connsiteX5" fmla="*/ 7082 w 24786"/>
                    <a:gd name="connsiteY5" fmla="*/ 17705 h 40131"/>
                    <a:gd name="connsiteX6" fmla="*/ 7082 w 24786"/>
                    <a:gd name="connsiteY6" fmla="*/ 5902 h 40131"/>
                    <a:gd name="connsiteX7" fmla="*/ 24787 w 24786"/>
                    <a:gd name="connsiteY7" fmla="*/ 5902 h 40131"/>
                    <a:gd name="connsiteX8" fmla="*/ 24787 w 24786"/>
                    <a:gd name="connsiteY8" fmla="*/ 0 h 40131"/>
                    <a:gd name="connsiteX9" fmla="*/ 0 w 24786"/>
                    <a:gd name="connsiteY9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86" h="40131">
                      <a:moveTo>
                        <a:pt x="0" y="40131"/>
                      </a:move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23607" y="23607"/>
                      </a:lnTo>
                      <a:lnTo>
                        <a:pt x="23607" y="17705"/>
                      </a:lnTo>
                      <a:lnTo>
                        <a:pt x="7082" y="17705"/>
                      </a:lnTo>
                      <a:lnTo>
                        <a:pt x="7082" y="5902"/>
                      </a:lnTo>
                      <a:lnTo>
                        <a:pt x="24787" y="5902"/>
                      </a:lnTo>
                      <a:lnTo>
                        <a:pt x="247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5A0A6551-9A68-45CD-93BD-D409854E91ED}"/>
                    </a:ext>
                  </a:extLst>
                </p:cNvPr>
                <p:cNvSpPr/>
                <p:nvPr/>
              </p:nvSpPr>
              <p:spPr>
                <a:xfrm>
                  <a:off x="11530081" y="6440409"/>
                  <a:ext cx="40131" cy="40131"/>
                </a:xfrm>
                <a:custGeom>
                  <a:avLst/>
                  <a:gdLst>
                    <a:gd name="connsiteX0" fmla="*/ 20066 w 40131"/>
                    <a:gd name="connsiteY0" fmla="*/ 0 h 40131"/>
                    <a:gd name="connsiteX1" fmla="*/ 0 w 40131"/>
                    <a:gd name="connsiteY1" fmla="*/ 20066 h 40131"/>
                    <a:gd name="connsiteX2" fmla="*/ 20066 w 40131"/>
                    <a:gd name="connsiteY2" fmla="*/ 40131 h 40131"/>
                    <a:gd name="connsiteX3" fmla="*/ 40131 w 40131"/>
                    <a:gd name="connsiteY3" fmla="*/ 20066 h 40131"/>
                    <a:gd name="connsiteX4" fmla="*/ 20066 w 40131"/>
                    <a:gd name="connsiteY4" fmla="*/ 0 h 40131"/>
                    <a:gd name="connsiteX5" fmla="*/ 33049 w 40131"/>
                    <a:gd name="connsiteY5" fmla="*/ 21246 h 40131"/>
                    <a:gd name="connsiteX6" fmla="*/ 20066 w 40131"/>
                    <a:gd name="connsiteY6" fmla="*/ 35410 h 40131"/>
                    <a:gd name="connsiteX7" fmla="*/ 7082 w 40131"/>
                    <a:gd name="connsiteY7" fmla="*/ 21246 h 40131"/>
                    <a:gd name="connsiteX8" fmla="*/ 20066 w 40131"/>
                    <a:gd name="connsiteY8" fmla="*/ 7082 h 40131"/>
                    <a:gd name="connsiteX9" fmla="*/ 33049 w 40131"/>
                    <a:gd name="connsiteY9" fmla="*/ 2124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31" h="40131">
                      <a:moveTo>
                        <a:pt x="20066" y="0"/>
                      </a:moveTo>
                      <a:cubicBezTo>
                        <a:pt x="8262" y="0"/>
                        <a:pt x="0" y="9443"/>
                        <a:pt x="0" y="20066"/>
                      </a:cubicBezTo>
                      <a:cubicBezTo>
                        <a:pt x="0" y="30689"/>
                        <a:pt x="8262" y="40131"/>
                        <a:pt x="20066" y="40131"/>
                      </a:cubicBezTo>
                      <a:cubicBezTo>
                        <a:pt x="31869" y="40131"/>
                        <a:pt x="40131" y="30689"/>
                        <a:pt x="40131" y="20066"/>
                      </a:cubicBezTo>
                      <a:cubicBezTo>
                        <a:pt x="40131" y="9443"/>
                        <a:pt x="31869" y="0"/>
                        <a:pt x="20066" y="0"/>
                      </a:cubicBezTo>
                      <a:close/>
                      <a:moveTo>
                        <a:pt x="33049" y="21246"/>
                      </a:moveTo>
                      <a:cubicBezTo>
                        <a:pt x="33049" y="29508"/>
                        <a:pt x="27148" y="35410"/>
                        <a:pt x="20066" y="35410"/>
                      </a:cubicBezTo>
                      <a:cubicBezTo>
                        <a:pt x="11803" y="35410"/>
                        <a:pt x="7082" y="29508"/>
                        <a:pt x="7082" y="21246"/>
                      </a:cubicBezTo>
                      <a:cubicBezTo>
                        <a:pt x="7082" y="12984"/>
                        <a:pt x="12984" y="7082"/>
                        <a:pt x="20066" y="7082"/>
                      </a:cubicBezTo>
                      <a:cubicBezTo>
                        <a:pt x="27148" y="7082"/>
                        <a:pt x="33049" y="12984"/>
                        <a:pt x="33049" y="21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DA566C63-D861-45FF-9830-2FAD758C58C6}"/>
                    </a:ext>
                  </a:extLst>
                </p:cNvPr>
                <p:cNvSpPr/>
                <p:nvPr/>
              </p:nvSpPr>
              <p:spPr>
                <a:xfrm>
                  <a:off x="11580836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8262 w 30688"/>
                    <a:gd name="connsiteY13" fmla="*/ 16525 h 40131"/>
                    <a:gd name="connsiteX14" fmla="*/ 8262 w 30688"/>
                    <a:gd name="connsiteY14" fmla="*/ 5902 h 40131"/>
                    <a:gd name="connsiteX15" fmla="*/ 1534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8262" y="16525"/>
                      </a:lnTo>
                      <a:lnTo>
                        <a:pt x="8262" y="5902"/>
                      </a:lnTo>
                      <a:lnTo>
                        <a:pt x="1534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9692E04B-09C4-44E2-9EB2-54B1E08B5507}"/>
                    </a:ext>
                  </a:extLst>
                </p:cNvPr>
                <p:cNvSpPr/>
                <p:nvPr/>
              </p:nvSpPr>
              <p:spPr>
                <a:xfrm>
                  <a:off x="11617426" y="6441590"/>
                  <a:ext cx="56655" cy="40131"/>
                </a:xfrm>
                <a:custGeom>
                  <a:avLst/>
                  <a:gdLst>
                    <a:gd name="connsiteX0" fmla="*/ 40131 w 56655"/>
                    <a:gd name="connsiteY0" fmla="*/ 27148 h 40131"/>
                    <a:gd name="connsiteX1" fmla="*/ 31869 w 56655"/>
                    <a:gd name="connsiteY1" fmla="*/ 0 h 40131"/>
                    <a:gd name="connsiteX2" fmla="*/ 31869 w 56655"/>
                    <a:gd name="connsiteY2" fmla="*/ 0 h 40131"/>
                    <a:gd name="connsiteX3" fmla="*/ 25967 w 56655"/>
                    <a:gd name="connsiteY3" fmla="*/ 0 h 40131"/>
                    <a:gd name="connsiteX4" fmla="*/ 16525 w 56655"/>
                    <a:gd name="connsiteY4" fmla="*/ 27148 h 40131"/>
                    <a:gd name="connsiteX5" fmla="*/ 8262 w 56655"/>
                    <a:gd name="connsiteY5" fmla="*/ 0 h 40131"/>
                    <a:gd name="connsiteX6" fmla="*/ 8262 w 56655"/>
                    <a:gd name="connsiteY6" fmla="*/ 0 h 40131"/>
                    <a:gd name="connsiteX7" fmla="*/ 0 w 56655"/>
                    <a:gd name="connsiteY7" fmla="*/ 0 h 40131"/>
                    <a:gd name="connsiteX8" fmla="*/ 12984 w 56655"/>
                    <a:gd name="connsiteY8" fmla="*/ 38951 h 40131"/>
                    <a:gd name="connsiteX9" fmla="*/ 12984 w 56655"/>
                    <a:gd name="connsiteY9" fmla="*/ 40131 h 40131"/>
                    <a:gd name="connsiteX10" fmla="*/ 18885 w 56655"/>
                    <a:gd name="connsiteY10" fmla="*/ 40131 h 40131"/>
                    <a:gd name="connsiteX11" fmla="*/ 28328 w 56655"/>
                    <a:gd name="connsiteY11" fmla="*/ 12984 h 40131"/>
                    <a:gd name="connsiteX12" fmla="*/ 36590 w 56655"/>
                    <a:gd name="connsiteY12" fmla="*/ 38951 h 40131"/>
                    <a:gd name="connsiteX13" fmla="*/ 36590 w 56655"/>
                    <a:gd name="connsiteY13" fmla="*/ 40131 h 40131"/>
                    <a:gd name="connsiteX14" fmla="*/ 42492 w 56655"/>
                    <a:gd name="connsiteY14" fmla="*/ 40131 h 40131"/>
                    <a:gd name="connsiteX15" fmla="*/ 56656 w 56655"/>
                    <a:gd name="connsiteY15" fmla="*/ 0 h 40131"/>
                    <a:gd name="connsiteX16" fmla="*/ 48393 w 56655"/>
                    <a:gd name="connsiteY16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6655" h="40131">
                      <a:moveTo>
                        <a:pt x="40131" y="27148"/>
                      </a:moveTo>
                      <a:lnTo>
                        <a:pt x="31869" y="0"/>
                      </a:lnTo>
                      <a:lnTo>
                        <a:pt x="31869" y="0"/>
                      </a:lnTo>
                      <a:lnTo>
                        <a:pt x="25967" y="0"/>
                      </a:lnTo>
                      <a:lnTo>
                        <a:pt x="16525" y="27148"/>
                      </a:lnTo>
                      <a:lnTo>
                        <a:pt x="8262" y="0"/>
                      </a:lnTo>
                      <a:lnTo>
                        <a:pt x="8262" y="0"/>
                      </a:lnTo>
                      <a:lnTo>
                        <a:pt x="0" y="0"/>
                      </a:lnTo>
                      <a:lnTo>
                        <a:pt x="12984" y="38951"/>
                      </a:lnTo>
                      <a:lnTo>
                        <a:pt x="12984" y="40131"/>
                      </a:lnTo>
                      <a:lnTo>
                        <a:pt x="18885" y="40131"/>
                      </a:lnTo>
                      <a:lnTo>
                        <a:pt x="28328" y="12984"/>
                      </a:lnTo>
                      <a:lnTo>
                        <a:pt x="36590" y="38951"/>
                      </a:lnTo>
                      <a:lnTo>
                        <a:pt x="36590" y="40131"/>
                      </a:lnTo>
                      <a:lnTo>
                        <a:pt x="42492" y="40131"/>
                      </a:lnTo>
                      <a:lnTo>
                        <a:pt x="56656" y="0"/>
                      </a:lnTo>
                      <a:lnTo>
                        <a:pt x="483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4F1C563-32C7-40F0-9DE3-F7D631F5FDC8}"/>
                    </a:ext>
                  </a:extLst>
                </p:cNvPr>
                <p:cNvSpPr/>
                <p:nvPr/>
              </p:nvSpPr>
              <p:spPr>
                <a:xfrm>
                  <a:off x="11675262" y="6441590"/>
                  <a:ext cx="35409" cy="40131"/>
                </a:xfrm>
                <a:custGeom>
                  <a:avLst/>
                  <a:gdLst>
                    <a:gd name="connsiteX0" fmla="*/ 21246 w 35409"/>
                    <a:gd name="connsiteY0" fmla="*/ 0 h 40131"/>
                    <a:gd name="connsiteX1" fmla="*/ 15344 w 35409"/>
                    <a:gd name="connsiteY1" fmla="*/ 0 h 40131"/>
                    <a:gd name="connsiteX2" fmla="*/ 0 w 35409"/>
                    <a:gd name="connsiteY2" fmla="*/ 40131 h 40131"/>
                    <a:gd name="connsiteX3" fmla="*/ 7082 w 35409"/>
                    <a:gd name="connsiteY3" fmla="*/ 40131 h 40131"/>
                    <a:gd name="connsiteX4" fmla="*/ 9443 w 35409"/>
                    <a:gd name="connsiteY4" fmla="*/ 33049 h 40131"/>
                    <a:gd name="connsiteX5" fmla="*/ 24787 w 35409"/>
                    <a:gd name="connsiteY5" fmla="*/ 33049 h 40131"/>
                    <a:gd name="connsiteX6" fmla="*/ 27148 w 35409"/>
                    <a:gd name="connsiteY6" fmla="*/ 40131 h 40131"/>
                    <a:gd name="connsiteX7" fmla="*/ 35410 w 35409"/>
                    <a:gd name="connsiteY7" fmla="*/ 40131 h 40131"/>
                    <a:gd name="connsiteX8" fmla="*/ 21246 w 35409"/>
                    <a:gd name="connsiteY8" fmla="*/ 0 h 40131"/>
                    <a:gd name="connsiteX9" fmla="*/ 21246 w 35409"/>
                    <a:gd name="connsiteY9" fmla="*/ 0 h 40131"/>
                    <a:gd name="connsiteX10" fmla="*/ 24787 w 35409"/>
                    <a:gd name="connsiteY10" fmla="*/ 25967 h 40131"/>
                    <a:gd name="connsiteX11" fmla="*/ 14164 w 35409"/>
                    <a:gd name="connsiteY11" fmla="*/ 25967 h 40131"/>
                    <a:gd name="connsiteX12" fmla="*/ 20066 w 35409"/>
                    <a:gd name="connsiteY12" fmla="*/ 11803 h 40131"/>
                    <a:gd name="connsiteX13" fmla="*/ 24787 w 35409"/>
                    <a:gd name="connsiteY13" fmla="*/ 25967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409" h="40131">
                      <a:moveTo>
                        <a:pt x="21246" y="0"/>
                      </a:moveTo>
                      <a:lnTo>
                        <a:pt x="15344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9443" y="33049"/>
                      </a:lnTo>
                      <a:lnTo>
                        <a:pt x="24787" y="33049"/>
                      </a:lnTo>
                      <a:lnTo>
                        <a:pt x="27148" y="40131"/>
                      </a:lnTo>
                      <a:lnTo>
                        <a:pt x="35410" y="40131"/>
                      </a:lnTo>
                      <a:lnTo>
                        <a:pt x="21246" y="0"/>
                      </a:lnTo>
                      <a:lnTo>
                        <a:pt x="21246" y="0"/>
                      </a:lnTo>
                      <a:close/>
                      <a:moveTo>
                        <a:pt x="24787" y="25967"/>
                      </a:moveTo>
                      <a:lnTo>
                        <a:pt x="14164" y="25967"/>
                      </a:lnTo>
                      <a:lnTo>
                        <a:pt x="20066" y="11803"/>
                      </a:lnTo>
                      <a:lnTo>
                        <a:pt x="24787" y="259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009B897-F0BA-41E0-AAEA-A4D220522D20}"/>
                    </a:ext>
                  </a:extLst>
                </p:cNvPr>
                <p:cNvSpPr/>
                <p:nvPr/>
              </p:nvSpPr>
              <p:spPr>
                <a:xfrm>
                  <a:off x="11722475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8262 w 30688"/>
                    <a:gd name="connsiteY13" fmla="*/ 16525 h 40131"/>
                    <a:gd name="connsiteX14" fmla="*/ 8262 w 30688"/>
                    <a:gd name="connsiteY14" fmla="*/ 5902 h 40131"/>
                    <a:gd name="connsiteX15" fmla="*/ 1534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8262" y="16525"/>
                      </a:lnTo>
                      <a:lnTo>
                        <a:pt x="8262" y="5902"/>
                      </a:lnTo>
                      <a:lnTo>
                        <a:pt x="1534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F786ED7-F9F2-4127-BBC5-F0976E4F4F39}"/>
                    </a:ext>
                  </a:extLst>
                </p:cNvPr>
                <p:cNvSpPr/>
                <p:nvPr/>
              </p:nvSpPr>
              <p:spPr>
                <a:xfrm>
                  <a:off x="11762606" y="6441590"/>
                  <a:ext cx="34229" cy="40131"/>
                </a:xfrm>
                <a:custGeom>
                  <a:avLst/>
                  <a:gdLst>
                    <a:gd name="connsiteX0" fmla="*/ 12984 w 34229"/>
                    <a:gd name="connsiteY0" fmla="*/ 0 h 40131"/>
                    <a:gd name="connsiteX1" fmla="*/ 0 w 34229"/>
                    <a:gd name="connsiteY1" fmla="*/ 0 h 40131"/>
                    <a:gd name="connsiteX2" fmla="*/ 0 w 34229"/>
                    <a:gd name="connsiteY2" fmla="*/ 40131 h 40131"/>
                    <a:gd name="connsiteX3" fmla="*/ 12984 w 34229"/>
                    <a:gd name="connsiteY3" fmla="*/ 40131 h 40131"/>
                    <a:gd name="connsiteX4" fmla="*/ 34229 w 34229"/>
                    <a:gd name="connsiteY4" fmla="*/ 20066 h 40131"/>
                    <a:gd name="connsiteX5" fmla="*/ 12984 w 34229"/>
                    <a:gd name="connsiteY5" fmla="*/ 0 h 40131"/>
                    <a:gd name="connsiteX6" fmla="*/ 27148 w 34229"/>
                    <a:gd name="connsiteY6" fmla="*/ 20066 h 40131"/>
                    <a:gd name="connsiteX7" fmla="*/ 12984 w 34229"/>
                    <a:gd name="connsiteY7" fmla="*/ 33049 h 40131"/>
                    <a:gd name="connsiteX8" fmla="*/ 7082 w 34229"/>
                    <a:gd name="connsiteY8" fmla="*/ 33049 h 40131"/>
                    <a:gd name="connsiteX9" fmla="*/ 7082 w 34229"/>
                    <a:gd name="connsiteY9" fmla="*/ 7082 h 40131"/>
                    <a:gd name="connsiteX10" fmla="*/ 12984 w 34229"/>
                    <a:gd name="connsiteY10" fmla="*/ 7082 h 40131"/>
                    <a:gd name="connsiteX11" fmla="*/ 27148 w 34229"/>
                    <a:gd name="connsiteY11" fmla="*/ 2006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229" h="40131">
                      <a:moveTo>
                        <a:pt x="12984" y="0"/>
                      </a:move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12984" y="40131"/>
                      </a:lnTo>
                      <a:cubicBezTo>
                        <a:pt x="25967" y="40131"/>
                        <a:pt x="34229" y="33049"/>
                        <a:pt x="34229" y="20066"/>
                      </a:cubicBezTo>
                      <a:cubicBezTo>
                        <a:pt x="34229" y="7082"/>
                        <a:pt x="25967" y="0"/>
                        <a:pt x="12984" y="0"/>
                      </a:cubicBezTo>
                      <a:close/>
                      <a:moveTo>
                        <a:pt x="27148" y="20066"/>
                      </a:moveTo>
                      <a:cubicBezTo>
                        <a:pt x="27148" y="31869"/>
                        <a:pt x="18885" y="33049"/>
                        <a:pt x="12984" y="33049"/>
                      </a:cubicBezTo>
                      <a:lnTo>
                        <a:pt x="7082" y="33049"/>
                      </a:lnTo>
                      <a:lnTo>
                        <a:pt x="7082" y="7082"/>
                      </a:lnTo>
                      <a:lnTo>
                        <a:pt x="12984" y="7082"/>
                      </a:lnTo>
                      <a:cubicBezTo>
                        <a:pt x="22426" y="5902"/>
                        <a:pt x="27148" y="11803"/>
                        <a:pt x="27148" y="200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D764D109-D665-4CAC-BCF3-CCBDB6689E84}"/>
                    </a:ext>
                  </a:extLst>
                </p:cNvPr>
                <p:cNvSpPr/>
                <p:nvPr/>
              </p:nvSpPr>
              <p:spPr>
                <a:xfrm>
                  <a:off x="11802737" y="6473459"/>
                  <a:ext cx="9442" cy="9442"/>
                </a:xfrm>
                <a:custGeom>
                  <a:avLst/>
                  <a:gdLst>
                    <a:gd name="connsiteX0" fmla="*/ 4721 w 9442"/>
                    <a:gd name="connsiteY0" fmla="*/ 0 h 9442"/>
                    <a:gd name="connsiteX1" fmla="*/ 0 w 9442"/>
                    <a:gd name="connsiteY1" fmla="*/ 4721 h 9442"/>
                    <a:gd name="connsiteX2" fmla="*/ 4721 w 9442"/>
                    <a:gd name="connsiteY2" fmla="*/ 9443 h 9442"/>
                    <a:gd name="connsiteX3" fmla="*/ 9443 w 9442"/>
                    <a:gd name="connsiteY3" fmla="*/ 4721 h 9442"/>
                    <a:gd name="connsiteX4" fmla="*/ 4721 w 9442"/>
                    <a:gd name="connsiteY4" fmla="*/ 0 h 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2" h="9442">
                      <a:moveTo>
                        <a:pt x="4721" y="0"/>
                      </a:moveTo>
                      <a:cubicBezTo>
                        <a:pt x="2361" y="0"/>
                        <a:pt x="0" y="2361"/>
                        <a:pt x="0" y="4721"/>
                      </a:cubicBezTo>
                      <a:cubicBezTo>
                        <a:pt x="0" y="7082"/>
                        <a:pt x="2361" y="9443"/>
                        <a:pt x="4721" y="9443"/>
                      </a:cubicBezTo>
                      <a:cubicBezTo>
                        <a:pt x="7082" y="9443"/>
                        <a:pt x="9443" y="7082"/>
                        <a:pt x="9443" y="4721"/>
                      </a:cubicBezTo>
                      <a:cubicBezTo>
                        <a:pt x="9443" y="1180"/>
                        <a:pt x="7082" y="0"/>
                        <a:pt x="47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447076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Statement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7">
            <a:extLst>
              <a:ext uri="{FF2B5EF4-FFF2-40B4-BE49-F238E27FC236}">
                <a16:creationId xmlns:a16="http://schemas.microsoft.com/office/drawing/2014/main" id="{CE3BFC1E-99DD-47F9-AAEB-5887213C8D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67000" y="1904999"/>
            <a:ext cx="6858000" cy="3037841"/>
          </a:xfrm>
        </p:spPr>
        <p:txBody>
          <a:bodyPr anchor="ctr"/>
          <a:lstStyle>
            <a:lvl1pPr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600">
                <a:solidFill>
                  <a:schemeClr val="accent1"/>
                </a:solidFill>
              </a:defRPr>
            </a:lvl1pPr>
            <a:lvl2pPr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600" b="1">
                <a:solidFill>
                  <a:schemeClr val="bg1"/>
                </a:solidFill>
              </a:defRPr>
            </a:lvl2pPr>
            <a:lvl3pPr marL="0" indent="0" algn="ctr">
              <a:buNone/>
              <a:defRPr>
                <a:solidFill>
                  <a:schemeClr val="tx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Statement dark</a:t>
            </a:r>
          </a:p>
          <a:p>
            <a:pPr lvl="1"/>
            <a:r>
              <a:rPr lang="en-US"/>
              <a:t>Statement light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7B6B0C-0D5C-4DF4-89CF-611B23ABD4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BC7C9-FE00-42D8-87DB-E66898B332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9DBBD8-5C8C-40F9-8617-3C4485041A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1" name="Graphic 3">
            <a:extLst>
              <a:ext uri="{FF2B5EF4-FFF2-40B4-BE49-F238E27FC236}">
                <a16:creationId xmlns:a16="http://schemas.microsoft.com/office/drawing/2014/main" id="{16165222-464B-460C-9E30-7420EB7A8295}"/>
              </a:ext>
            </a:extLst>
          </p:cNvPr>
          <p:cNvGrpSpPr/>
          <p:nvPr/>
        </p:nvGrpSpPr>
        <p:grpSpPr>
          <a:xfrm>
            <a:off x="11113092" y="5745156"/>
            <a:ext cx="697908" cy="731844"/>
            <a:chOff x="4743450" y="2009775"/>
            <a:chExt cx="697908" cy="731844"/>
          </a:xfrm>
          <a:solidFill>
            <a:schemeClr val="bg1"/>
          </a:solidFill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A1A1DF-EA4A-46F5-940E-2EE0621EC916}"/>
                </a:ext>
              </a:extLst>
            </p:cNvPr>
            <p:cNvSpPr/>
            <p:nvPr/>
          </p:nvSpPr>
          <p:spPr>
            <a:xfrm>
              <a:off x="4897529" y="2009775"/>
              <a:ext cx="389257" cy="366414"/>
            </a:xfrm>
            <a:custGeom>
              <a:avLst/>
              <a:gdLst>
                <a:gd name="connsiteX0" fmla="*/ 289798 w 389257"/>
                <a:gd name="connsiteY0" fmla="*/ 55085 h 366414"/>
                <a:gd name="connsiteX1" fmla="*/ 332095 w 389257"/>
                <a:gd name="connsiteY1" fmla="*/ 128122 h 366414"/>
                <a:gd name="connsiteX2" fmla="*/ 374393 w 389257"/>
                <a:gd name="connsiteY2" fmla="*/ 201159 h 366414"/>
                <a:gd name="connsiteX3" fmla="*/ 374393 w 389257"/>
                <a:gd name="connsiteY3" fmla="*/ 311329 h 366414"/>
                <a:gd name="connsiteX4" fmla="*/ 278978 w 389257"/>
                <a:gd name="connsiteY4" fmla="*/ 366414 h 366414"/>
                <a:gd name="connsiteX5" fmla="*/ 194629 w 389257"/>
                <a:gd name="connsiteY5" fmla="*/ 366414 h 366414"/>
                <a:gd name="connsiteX6" fmla="*/ 110280 w 389257"/>
                <a:gd name="connsiteY6" fmla="*/ 366414 h 366414"/>
                <a:gd name="connsiteX7" fmla="*/ 14864 w 389257"/>
                <a:gd name="connsiteY7" fmla="*/ 311329 h 366414"/>
                <a:gd name="connsiteX8" fmla="*/ 14864 w 389257"/>
                <a:gd name="connsiteY8" fmla="*/ 201159 h 366414"/>
                <a:gd name="connsiteX9" fmla="*/ 57162 w 389257"/>
                <a:gd name="connsiteY9" fmla="*/ 128122 h 366414"/>
                <a:gd name="connsiteX10" fmla="*/ 99459 w 389257"/>
                <a:gd name="connsiteY10" fmla="*/ 55085 h 366414"/>
                <a:gd name="connsiteX11" fmla="*/ 194383 w 389257"/>
                <a:gd name="connsiteY11" fmla="*/ 0 h 366414"/>
                <a:gd name="connsiteX12" fmla="*/ 289798 w 389257"/>
                <a:gd name="connsiteY12" fmla="*/ 55085 h 366414"/>
                <a:gd name="connsiteX13" fmla="*/ 194383 w 389257"/>
                <a:gd name="connsiteY13" fmla="*/ 63692 h 366414"/>
                <a:gd name="connsiteX14" fmla="*/ 92574 w 389257"/>
                <a:gd name="connsiteY14" fmla="*/ 105744 h 366414"/>
                <a:gd name="connsiteX15" fmla="*/ 50522 w 389257"/>
                <a:gd name="connsiteY15" fmla="*/ 207553 h 366414"/>
                <a:gd name="connsiteX16" fmla="*/ 92574 w 389257"/>
                <a:gd name="connsiteY16" fmla="*/ 309362 h 366414"/>
                <a:gd name="connsiteX17" fmla="*/ 194383 w 389257"/>
                <a:gd name="connsiteY17" fmla="*/ 351413 h 366414"/>
                <a:gd name="connsiteX18" fmla="*/ 296192 w 389257"/>
                <a:gd name="connsiteY18" fmla="*/ 309362 h 366414"/>
                <a:gd name="connsiteX19" fmla="*/ 338243 w 389257"/>
                <a:gd name="connsiteY19" fmla="*/ 207553 h 366414"/>
                <a:gd name="connsiteX20" fmla="*/ 296192 w 389257"/>
                <a:gd name="connsiteY20" fmla="*/ 105744 h 366414"/>
                <a:gd name="connsiteX21" fmla="*/ 194383 w 389257"/>
                <a:gd name="connsiteY21" fmla="*/ 63692 h 366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89257" h="366414">
                  <a:moveTo>
                    <a:pt x="289798" y="55085"/>
                  </a:moveTo>
                  <a:lnTo>
                    <a:pt x="332095" y="128122"/>
                  </a:lnTo>
                  <a:lnTo>
                    <a:pt x="374393" y="201159"/>
                  </a:lnTo>
                  <a:cubicBezTo>
                    <a:pt x="395542" y="237800"/>
                    <a:pt x="392837" y="279114"/>
                    <a:pt x="374393" y="311329"/>
                  </a:cubicBezTo>
                  <a:cubicBezTo>
                    <a:pt x="355949" y="343544"/>
                    <a:pt x="321521" y="366414"/>
                    <a:pt x="278978" y="366414"/>
                  </a:cubicBezTo>
                  <a:lnTo>
                    <a:pt x="194629" y="366414"/>
                  </a:lnTo>
                  <a:lnTo>
                    <a:pt x="110280" y="366414"/>
                  </a:lnTo>
                  <a:cubicBezTo>
                    <a:pt x="67982" y="366414"/>
                    <a:pt x="33554" y="343544"/>
                    <a:pt x="14864" y="311329"/>
                  </a:cubicBezTo>
                  <a:cubicBezTo>
                    <a:pt x="-3579" y="279114"/>
                    <a:pt x="-6284" y="237800"/>
                    <a:pt x="14864" y="201159"/>
                  </a:cubicBezTo>
                  <a:lnTo>
                    <a:pt x="57162" y="128122"/>
                  </a:lnTo>
                  <a:lnTo>
                    <a:pt x="99459" y="55085"/>
                  </a:lnTo>
                  <a:cubicBezTo>
                    <a:pt x="120116" y="18444"/>
                    <a:pt x="157250" y="0"/>
                    <a:pt x="194383" y="0"/>
                  </a:cubicBezTo>
                  <a:cubicBezTo>
                    <a:pt x="231516" y="0"/>
                    <a:pt x="268649" y="18444"/>
                    <a:pt x="289798" y="55085"/>
                  </a:cubicBezTo>
                  <a:moveTo>
                    <a:pt x="194383" y="63692"/>
                  </a:moveTo>
                  <a:cubicBezTo>
                    <a:pt x="154544" y="63692"/>
                    <a:pt x="118641" y="79923"/>
                    <a:pt x="92574" y="105744"/>
                  </a:cubicBezTo>
                  <a:cubicBezTo>
                    <a:pt x="66507" y="131565"/>
                    <a:pt x="50522" y="167960"/>
                    <a:pt x="50522" y="207553"/>
                  </a:cubicBezTo>
                  <a:cubicBezTo>
                    <a:pt x="50522" y="247145"/>
                    <a:pt x="66753" y="283295"/>
                    <a:pt x="92574" y="309362"/>
                  </a:cubicBezTo>
                  <a:cubicBezTo>
                    <a:pt x="118395" y="335429"/>
                    <a:pt x="154544" y="351413"/>
                    <a:pt x="194383" y="351413"/>
                  </a:cubicBezTo>
                  <a:cubicBezTo>
                    <a:pt x="234221" y="351413"/>
                    <a:pt x="270125" y="335183"/>
                    <a:pt x="296192" y="309362"/>
                  </a:cubicBezTo>
                  <a:cubicBezTo>
                    <a:pt x="322259" y="283541"/>
                    <a:pt x="338243" y="247391"/>
                    <a:pt x="338243" y="207553"/>
                  </a:cubicBezTo>
                  <a:cubicBezTo>
                    <a:pt x="338243" y="167714"/>
                    <a:pt x="322013" y="131811"/>
                    <a:pt x="296192" y="105744"/>
                  </a:cubicBezTo>
                  <a:cubicBezTo>
                    <a:pt x="270371" y="79677"/>
                    <a:pt x="234221" y="63692"/>
                    <a:pt x="194383" y="63692"/>
                  </a:cubicBezTo>
                </a:path>
              </a:pathLst>
            </a:custGeom>
            <a:grpFill/>
            <a:ln w="2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3452AB-037C-4B01-9F6F-EBF9160B297C}"/>
                </a:ext>
              </a:extLst>
            </p:cNvPr>
            <p:cNvSpPr/>
            <p:nvPr/>
          </p:nvSpPr>
          <p:spPr>
            <a:xfrm>
              <a:off x="4743450" y="2490293"/>
              <a:ext cx="697908" cy="176813"/>
            </a:xfrm>
            <a:custGeom>
              <a:avLst/>
              <a:gdLst>
                <a:gd name="connsiteX0" fmla="*/ 420761 w 697908"/>
                <a:gd name="connsiteY0" fmla="*/ 21886 h 176813"/>
                <a:gd name="connsiteX1" fmla="*/ 441664 w 697908"/>
                <a:gd name="connsiteY1" fmla="*/ 24592 h 176813"/>
                <a:gd name="connsiteX2" fmla="*/ 456911 w 697908"/>
                <a:gd name="connsiteY2" fmla="*/ 32215 h 176813"/>
                <a:gd name="connsiteX3" fmla="*/ 464043 w 697908"/>
                <a:gd name="connsiteY3" fmla="*/ 41314 h 176813"/>
                <a:gd name="connsiteX4" fmla="*/ 466502 w 697908"/>
                <a:gd name="connsiteY4" fmla="*/ 52626 h 176813"/>
                <a:gd name="connsiteX5" fmla="*/ 466502 w 697908"/>
                <a:gd name="connsiteY5" fmla="*/ 74512 h 176813"/>
                <a:gd name="connsiteX6" fmla="*/ 466502 w 697908"/>
                <a:gd name="connsiteY6" fmla="*/ 96399 h 176813"/>
                <a:gd name="connsiteX7" fmla="*/ 464043 w 697908"/>
                <a:gd name="connsiteY7" fmla="*/ 107711 h 176813"/>
                <a:gd name="connsiteX8" fmla="*/ 456911 w 697908"/>
                <a:gd name="connsiteY8" fmla="*/ 116810 h 176813"/>
                <a:gd name="connsiteX9" fmla="*/ 441664 w 697908"/>
                <a:gd name="connsiteY9" fmla="*/ 124433 h 176813"/>
                <a:gd name="connsiteX10" fmla="*/ 420761 w 697908"/>
                <a:gd name="connsiteY10" fmla="*/ 127138 h 176813"/>
                <a:gd name="connsiteX11" fmla="*/ 391006 w 697908"/>
                <a:gd name="connsiteY11" fmla="*/ 127138 h 176813"/>
                <a:gd name="connsiteX12" fmla="*/ 361496 w 697908"/>
                <a:gd name="connsiteY12" fmla="*/ 127138 h 176813"/>
                <a:gd name="connsiteX13" fmla="*/ 340593 w 697908"/>
                <a:gd name="connsiteY13" fmla="*/ 124433 h 176813"/>
                <a:gd name="connsiteX14" fmla="*/ 325346 w 697908"/>
                <a:gd name="connsiteY14" fmla="*/ 116810 h 176813"/>
                <a:gd name="connsiteX15" fmla="*/ 318215 w 697908"/>
                <a:gd name="connsiteY15" fmla="*/ 107711 h 176813"/>
                <a:gd name="connsiteX16" fmla="*/ 315755 w 697908"/>
                <a:gd name="connsiteY16" fmla="*/ 96399 h 176813"/>
                <a:gd name="connsiteX17" fmla="*/ 315755 w 697908"/>
                <a:gd name="connsiteY17" fmla="*/ 74512 h 176813"/>
                <a:gd name="connsiteX18" fmla="*/ 315755 w 697908"/>
                <a:gd name="connsiteY18" fmla="*/ 52626 h 176813"/>
                <a:gd name="connsiteX19" fmla="*/ 318215 w 697908"/>
                <a:gd name="connsiteY19" fmla="*/ 41314 h 176813"/>
                <a:gd name="connsiteX20" fmla="*/ 325346 w 697908"/>
                <a:gd name="connsiteY20" fmla="*/ 32215 h 176813"/>
                <a:gd name="connsiteX21" fmla="*/ 340593 w 697908"/>
                <a:gd name="connsiteY21" fmla="*/ 24592 h 176813"/>
                <a:gd name="connsiteX22" fmla="*/ 361496 w 697908"/>
                <a:gd name="connsiteY22" fmla="*/ 21886 h 176813"/>
                <a:gd name="connsiteX23" fmla="*/ 391252 w 697908"/>
                <a:gd name="connsiteY23" fmla="*/ 21886 h 176813"/>
                <a:gd name="connsiteX24" fmla="*/ 420761 w 697908"/>
                <a:gd name="connsiteY24" fmla="*/ 21886 h 176813"/>
                <a:gd name="connsiteX25" fmla="*/ 420761 w 697908"/>
                <a:gd name="connsiteY25" fmla="*/ 0 h 176813"/>
                <a:gd name="connsiteX26" fmla="*/ 391006 w 697908"/>
                <a:gd name="connsiteY26" fmla="*/ 0 h 176813"/>
                <a:gd name="connsiteX27" fmla="*/ 361496 w 697908"/>
                <a:gd name="connsiteY27" fmla="*/ 0 h 176813"/>
                <a:gd name="connsiteX28" fmla="*/ 311329 w 697908"/>
                <a:gd name="connsiteY28" fmla="*/ 15493 h 176813"/>
                <a:gd name="connsiteX29" fmla="*/ 294115 w 697908"/>
                <a:gd name="connsiteY29" fmla="*/ 52872 h 176813"/>
                <a:gd name="connsiteX30" fmla="*/ 294115 w 697908"/>
                <a:gd name="connsiteY30" fmla="*/ 74758 h 176813"/>
                <a:gd name="connsiteX31" fmla="*/ 294115 w 697908"/>
                <a:gd name="connsiteY31" fmla="*/ 96645 h 176813"/>
                <a:gd name="connsiteX32" fmla="*/ 311329 w 697908"/>
                <a:gd name="connsiteY32" fmla="*/ 134024 h 176813"/>
                <a:gd name="connsiteX33" fmla="*/ 361496 w 697908"/>
                <a:gd name="connsiteY33" fmla="*/ 149517 h 176813"/>
                <a:gd name="connsiteX34" fmla="*/ 391252 w 697908"/>
                <a:gd name="connsiteY34" fmla="*/ 149517 h 176813"/>
                <a:gd name="connsiteX35" fmla="*/ 421007 w 697908"/>
                <a:gd name="connsiteY35" fmla="*/ 149517 h 176813"/>
                <a:gd name="connsiteX36" fmla="*/ 471174 w 697908"/>
                <a:gd name="connsiteY36" fmla="*/ 134024 h 176813"/>
                <a:gd name="connsiteX37" fmla="*/ 488388 w 697908"/>
                <a:gd name="connsiteY37" fmla="*/ 96645 h 176813"/>
                <a:gd name="connsiteX38" fmla="*/ 488388 w 697908"/>
                <a:gd name="connsiteY38" fmla="*/ 74758 h 176813"/>
                <a:gd name="connsiteX39" fmla="*/ 488388 w 697908"/>
                <a:gd name="connsiteY39" fmla="*/ 52872 h 176813"/>
                <a:gd name="connsiteX40" fmla="*/ 471174 w 697908"/>
                <a:gd name="connsiteY40" fmla="*/ 15493 h 176813"/>
                <a:gd name="connsiteX41" fmla="*/ 420761 w 697908"/>
                <a:gd name="connsiteY41" fmla="*/ 0 h 176813"/>
                <a:gd name="connsiteX42" fmla="*/ 249112 w 697908"/>
                <a:gd name="connsiteY42" fmla="*/ 131565 h 176813"/>
                <a:gd name="connsiteX43" fmla="*/ 244440 w 697908"/>
                <a:gd name="connsiteY43" fmla="*/ 128368 h 176813"/>
                <a:gd name="connsiteX44" fmla="*/ 239030 w 697908"/>
                <a:gd name="connsiteY44" fmla="*/ 127384 h 176813"/>
                <a:gd name="connsiteX45" fmla="*/ 184683 w 697908"/>
                <a:gd name="connsiteY45" fmla="*/ 127384 h 176813"/>
                <a:gd name="connsiteX46" fmla="*/ 130089 w 697908"/>
                <a:gd name="connsiteY46" fmla="*/ 127384 h 176813"/>
                <a:gd name="connsiteX47" fmla="*/ 109186 w 697908"/>
                <a:gd name="connsiteY47" fmla="*/ 124679 h 176813"/>
                <a:gd name="connsiteX48" fmla="*/ 93940 w 697908"/>
                <a:gd name="connsiteY48" fmla="*/ 117056 h 176813"/>
                <a:gd name="connsiteX49" fmla="*/ 86808 w 697908"/>
                <a:gd name="connsiteY49" fmla="*/ 107957 h 176813"/>
                <a:gd name="connsiteX50" fmla="*/ 84349 w 697908"/>
                <a:gd name="connsiteY50" fmla="*/ 96645 h 176813"/>
                <a:gd name="connsiteX51" fmla="*/ 84349 w 697908"/>
                <a:gd name="connsiteY51" fmla="*/ 60987 h 176813"/>
                <a:gd name="connsiteX52" fmla="*/ 84349 w 697908"/>
                <a:gd name="connsiteY52" fmla="*/ 25329 h 176813"/>
                <a:gd name="connsiteX53" fmla="*/ 85333 w 697908"/>
                <a:gd name="connsiteY53" fmla="*/ 23116 h 176813"/>
                <a:gd name="connsiteX54" fmla="*/ 87546 w 697908"/>
                <a:gd name="connsiteY54" fmla="*/ 22132 h 176813"/>
                <a:gd name="connsiteX55" fmla="*/ 138450 w 697908"/>
                <a:gd name="connsiteY55" fmla="*/ 22132 h 176813"/>
                <a:gd name="connsiteX56" fmla="*/ 189355 w 697908"/>
                <a:gd name="connsiteY56" fmla="*/ 22132 h 176813"/>
                <a:gd name="connsiteX57" fmla="*/ 210258 w 697908"/>
                <a:gd name="connsiteY57" fmla="*/ 24837 h 176813"/>
                <a:gd name="connsiteX58" fmla="*/ 225505 w 697908"/>
                <a:gd name="connsiteY58" fmla="*/ 32461 h 176813"/>
                <a:gd name="connsiteX59" fmla="*/ 232636 w 697908"/>
                <a:gd name="connsiteY59" fmla="*/ 41560 h 176813"/>
                <a:gd name="connsiteX60" fmla="*/ 235095 w 697908"/>
                <a:gd name="connsiteY60" fmla="*/ 52872 h 176813"/>
                <a:gd name="connsiteX61" fmla="*/ 235095 w 697908"/>
                <a:gd name="connsiteY61" fmla="*/ 73283 h 176813"/>
                <a:gd name="connsiteX62" fmla="*/ 235095 w 697908"/>
                <a:gd name="connsiteY62" fmla="*/ 93694 h 176813"/>
                <a:gd name="connsiteX63" fmla="*/ 237800 w 697908"/>
                <a:gd name="connsiteY63" fmla="*/ 100334 h 176813"/>
                <a:gd name="connsiteX64" fmla="*/ 244440 w 697908"/>
                <a:gd name="connsiteY64" fmla="*/ 103039 h 176813"/>
                <a:gd name="connsiteX65" fmla="*/ 246161 w 697908"/>
                <a:gd name="connsiteY65" fmla="*/ 103039 h 176813"/>
                <a:gd name="connsiteX66" fmla="*/ 247883 w 697908"/>
                <a:gd name="connsiteY66" fmla="*/ 103039 h 176813"/>
                <a:gd name="connsiteX67" fmla="*/ 254523 w 697908"/>
                <a:gd name="connsiteY67" fmla="*/ 100334 h 176813"/>
                <a:gd name="connsiteX68" fmla="*/ 257228 w 697908"/>
                <a:gd name="connsiteY68" fmla="*/ 93694 h 176813"/>
                <a:gd name="connsiteX69" fmla="*/ 257228 w 697908"/>
                <a:gd name="connsiteY69" fmla="*/ 73283 h 176813"/>
                <a:gd name="connsiteX70" fmla="*/ 257228 w 697908"/>
                <a:gd name="connsiteY70" fmla="*/ 52872 h 176813"/>
                <a:gd name="connsiteX71" fmla="*/ 240014 w 697908"/>
                <a:gd name="connsiteY71" fmla="*/ 15493 h 176813"/>
                <a:gd name="connsiteX72" fmla="*/ 189847 w 697908"/>
                <a:gd name="connsiteY72" fmla="*/ 0 h 176813"/>
                <a:gd name="connsiteX73" fmla="*/ 130581 w 697908"/>
                <a:gd name="connsiteY73" fmla="*/ 0 h 176813"/>
                <a:gd name="connsiteX74" fmla="*/ 71807 w 697908"/>
                <a:gd name="connsiteY74" fmla="*/ 0 h 176813"/>
                <a:gd name="connsiteX75" fmla="*/ 65168 w 697908"/>
                <a:gd name="connsiteY75" fmla="*/ 2705 h 176813"/>
                <a:gd name="connsiteX76" fmla="*/ 62463 w 697908"/>
                <a:gd name="connsiteY76" fmla="*/ 9345 h 176813"/>
                <a:gd name="connsiteX77" fmla="*/ 62463 w 697908"/>
                <a:gd name="connsiteY77" fmla="*/ 52872 h 176813"/>
                <a:gd name="connsiteX78" fmla="*/ 62463 w 697908"/>
                <a:gd name="connsiteY78" fmla="*/ 96399 h 176813"/>
                <a:gd name="connsiteX79" fmla="*/ 79677 w 697908"/>
                <a:gd name="connsiteY79" fmla="*/ 133778 h 176813"/>
                <a:gd name="connsiteX80" fmla="*/ 129843 w 697908"/>
                <a:gd name="connsiteY80" fmla="*/ 149271 h 176813"/>
                <a:gd name="connsiteX81" fmla="*/ 181240 w 697908"/>
                <a:gd name="connsiteY81" fmla="*/ 149271 h 176813"/>
                <a:gd name="connsiteX82" fmla="*/ 232636 w 697908"/>
                <a:gd name="connsiteY82" fmla="*/ 149271 h 176813"/>
                <a:gd name="connsiteX83" fmla="*/ 235587 w 697908"/>
                <a:gd name="connsiteY83" fmla="*/ 149762 h 176813"/>
                <a:gd name="connsiteX84" fmla="*/ 238046 w 697908"/>
                <a:gd name="connsiteY84" fmla="*/ 151484 h 176813"/>
                <a:gd name="connsiteX85" fmla="*/ 249358 w 697908"/>
                <a:gd name="connsiteY85" fmla="*/ 162796 h 176813"/>
                <a:gd name="connsiteX86" fmla="*/ 260670 w 697908"/>
                <a:gd name="connsiteY86" fmla="*/ 174108 h 176813"/>
                <a:gd name="connsiteX87" fmla="*/ 267310 w 697908"/>
                <a:gd name="connsiteY87" fmla="*/ 176813 h 176813"/>
                <a:gd name="connsiteX88" fmla="*/ 273950 w 697908"/>
                <a:gd name="connsiteY88" fmla="*/ 174108 h 176813"/>
                <a:gd name="connsiteX89" fmla="*/ 275179 w 697908"/>
                <a:gd name="connsiteY89" fmla="*/ 172879 h 176813"/>
                <a:gd name="connsiteX90" fmla="*/ 276409 w 697908"/>
                <a:gd name="connsiteY90" fmla="*/ 171649 h 176813"/>
                <a:gd name="connsiteX91" fmla="*/ 279114 w 697908"/>
                <a:gd name="connsiteY91" fmla="*/ 165009 h 176813"/>
                <a:gd name="connsiteX92" fmla="*/ 276409 w 697908"/>
                <a:gd name="connsiteY92" fmla="*/ 158370 h 176813"/>
                <a:gd name="connsiteX93" fmla="*/ 262884 w 697908"/>
                <a:gd name="connsiteY93" fmla="*/ 144844 h 176813"/>
                <a:gd name="connsiteX94" fmla="*/ 249112 w 697908"/>
                <a:gd name="connsiteY94" fmla="*/ 131565 h 176813"/>
                <a:gd name="connsiteX95" fmla="*/ 577410 w 697908"/>
                <a:gd name="connsiteY95" fmla="*/ 246 h 176813"/>
                <a:gd name="connsiteX96" fmla="*/ 533637 w 697908"/>
                <a:gd name="connsiteY96" fmla="*/ 12050 h 176813"/>
                <a:gd name="connsiteX97" fmla="*/ 519865 w 697908"/>
                <a:gd name="connsiteY97" fmla="*/ 40576 h 176813"/>
                <a:gd name="connsiteX98" fmla="*/ 519865 w 697908"/>
                <a:gd name="connsiteY98" fmla="*/ 42789 h 176813"/>
                <a:gd name="connsiteX99" fmla="*/ 519865 w 697908"/>
                <a:gd name="connsiteY99" fmla="*/ 45003 h 176813"/>
                <a:gd name="connsiteX100" fmla="*/ 533637 w 697908"/>
                <a:gd name="connsiteY100" fmla="*/ 73529 h 176813"/>
                <a:gd name="connsiteX101" fmla="*/ 577410 w 697908"/>
                <a:gd name="connsiteY101" fmla="*/ 85333 h 176813"/>
                <a:gd name="connsiteX102" fmla="*/ 608641 w 697908"/>
                <a:gd name="connsiteY102" fmla="*/ 85333 h 176813"/>
                <a:gd name="connsiteX103" fmla="*/ 639872 w 697908"/>
                <a:gd name="connsiteY103" fmla="*/ 85333 h 176813"/>
                <a:gd name="connsiteX104" fmla="*/ 657824 w 697908"/>
                <a:gd name="connsiteY104" fmla="*/ 87300 h 176813"/>
                <a:gd name="connsiteX105" fmla="*/ 670120 w 697908"/>
                <a:gd name="connsiteY105" fmla="*/ 92710 h 176813"/>
                <a:gd name="connsiteX106" fmla="*/ 674054 w 697908"/>
                <a:gd name="connsiteY106" fmla="*/ 97874 h 176813"/>
                <a:gd name="connsiteX107" fmla="*/ 675284 w 697908"/>
                <a:gd name="connsiteY107" fmla="*/ 106236 h 176813"/>
                <a:gd name="connsiteX108" fmla="*/ 674054 w 697908"/>
                <a:gd name="connsiteY108" fmla="*/ 114597 h 176813"/>
                <a:gd name="connsiteX109" fmla="*/ 670120 w 697908"/>
                <a:gd name="connsiteY109" fmla="*/ 119761 h 176813"/>
                <a:gd name="connsiteX110" fmla="*/ 657824 w 697908"/>
                <a:gd name="connsiteY110" fmla="*/ 125171 h 176813"/>
                <a:gd name="connsiteX111" fmla="*/ 639872 w 697908"/>
                <a:gd name="connsiteY111" fmla="*/ 127138 h 176813"/>
                <a:gd name="connsiteX112" fmla="*/ 602985 w 697908"/>
                <a:gd name="connsiteY112" fmla="*/ 127138 h 176813"/>
                <a:gd name="connsiteX113" fmla="*/ 566097 w 697908"/>
                <a:gd name="connsiteY113" fmla="*/ 127138 h 176813"/>
                <a:gd name="connsiteX114" fmla="*/ 554048 w 697908"/>
                <a:gd name="connsiteY114" fmla="*/ 124679 h 176813"/>
                <a:gd name="connsiteX115" fmla="*/ 543719 w 697908"/>
                <a:gd name="connsiteY115" fmla="*/ 118039 h 176813"/>
                <a:gd name="connsiteX116" fmla="*/ 541260 w 697908"/>
                <a:gd name="connsiteY116" fmla="*/ 115580 h 176813"/>
                <a:gd name="connsiteX117" fmla="*/ 538801 w 697908"/>
                <a:gd name="connsiteY117" fmla="*/ 113121 h 176813"/>
                <a:gd name="connsiteX118" fmla="*/ 532161 w 697908"/>
                <a:gd name="connsiteY118" fmla="*/ 110416 h 176813"/>
                <a:gd name="connsiteX119" fmla="*/ 525521 w 697908"/>
                <a:gd name="connsiteY119" fmla="*/ 113367 h 176813"/>
                <a:gd name="connsiteX120" fmla="*/ 524538 w 697908"/>
                <a:gd name="connsiteY120" fmla="*/ 114597 h 176813"/>
                <a:gd name="connsiteX121" fmla="*/ 523554 w 697908"/>
                <a:gd name="connsiteY121" fmla="*/ 115826 h 176813"/>
                <a:gd name="connsiteX122" fmla="*/ 521095 w 697908"/>
                <a:gd name="connsiteY122" fmla="*/ 122466 h 176813"/>
                <a:gd name="connsiteX123" fmla="*/ 524046 w 697908"/>
                <a:gd name="connsiteY123" fmla="*/ 129106 h 176813"/>
                <a:gd name="connsiteX124" fmla="*/ 526505 w 697908"/>
                <a:gd name="connsiteY124" fmla="*/ 131565 h 176813"/>
                <a:gd name="connsiteX125" fmla="*/ 528964 w 697908"/>
                <a:gd name="connsiteY125" fmla="*/ 134024 h 176813"/>
                <a:gd name="connsiteX126" fmla="*/ 546424 w 697908"/>
                <a:gd name="connsiteY126" fmla="*/ 145090 h 176813"/>
                <a:gd name="connsiteX127" fmla="*/ 566589 w 697908"/>
                <a:gd name="connsiteY127" fmla="*/ 149025 h 176813"/>
                <a:gd name="connsiteX128" fmla="*/ 603477 w 697908"/>
                <a:gd name="connsiteY128" fmla="*/ 149025 h 176813"/>
                <a:gd name="connsiteX129" fmla="*/ 640364 w 697908"/>
                <a:gd name="connsiteY129" fmla="*/ 149025 h 176813"/>
                <a:gd name="connsiteX130" fmla="*/ 684137 w 697908"/>
                <a:gd name="connsiteY130" fmla="*/ 137221 h 176813"/>
                <a:gd name="connsiteX131" fmla="*/ 697908 w 697908"/>
                <a:gd name="connsiteY131" fmla="*/ 108695 h 176813"/>
                <a:gd name="connsiteX132" fmla="*/ 697908 w 697908"/>
                <a:gd name="connsiteY132" fmla="*/ 106481 h 176813"/>
                <a:gd name="connsiteX133" fmla="*/ 697908 w 697908"/>
                <a:gd name="connsiteY133" fmla="*/ 104268 h 176813"/>
                <a:gd name="connsiteX134" fmla="*/ 684137 w 697908"/>
                <a:gd name="connsiteY134" fmla="*/ 75742 h 176813"/>
                <a:gd name="connsiteX135" fmla="*/ 640364 w 697908"/>
                <a:gd name="connsiteY135" fmla="*/ 63938 h 176813"/>
                <a:gd name="connsiteX136" fmla="*/ 609133 w 697908"/>
                <a:gd name="connsiteY136" fmla="*/ 63938 h 176813"/>
                <a:gd name="connsiteX137" fmla="*/ 577901 w 697908"/>
                <a:gd name="connsiteY137" fmla="*/ 63938 h 176813"/>
                <a:gd name="connsiteX138" fmla="*/ 559950 w 697908"/>
                <a:gd name="connsiteY138" fmla="*/ 61971 h 176813"/>
                <a:gd name="connsiteX139" fmla="*/ 547654 w 697908"/>
                <a:gd name="connsiteY139" fmla="*/ 56561 h 176813"/>
                <a:gd name="connsiteX140" fmla="*/ 543719 w 697908"/>
                <a:gd name="connsiteY140" fmla="*/ 51396 h 176813"/>
                <a:gd name="connsiteX141" fmla="*/ 542490 w 697908"/>
                <a:gd name="connsiteY141" fmla="*/ 43035 h 176813"/>
                <a:gd name="connsiteX142" fmla="*/ 543719 w 697908"/>
                <a:gd name="connsiteY142" fmla="*/ 34674 h 176813"/>
                <a:gd name="connsiteX143" fmla="*/ 547654 w 697908"/>
                <a:gd name="connsiteY143" fmla="*/ 29510 h 176813"/>
                <a:gd name="connsiteX144" fmla="*/ 559950 w 697908"/>
                <a:gd name="connsiteY144" fmla="*/ 24100 h 176813"/>
                <a:gd name="connsiteX145" fmla="*/ 577901 w 697908"/>
                <a:gd name="connsiteY145" fmla="*/ 22132 h 176813"/>
                <a:gd name="connsiteX146" fmla="*/ 611838 w 697908"/>
                <a:gd name="connsiteY146" fmla="*/ 22132 h 176813"/>
                <a:gd name="connsiteX147" fmla="*/ 645774 w 697908"/>
                <a:gd name="connsiteY147" fmla="*/ 22132 h 176813"/>
                <a:gd name="connsiteX148" fmla="*/ 657578 w 697908"/>
                <a:gd name="connsiteY148" fmla="*/ 24346 h 176813"/>
                <a:gd name="connsiteX149" fmla="*/ 667661 w 697908"/>
                <a:gd name="connsiteY149" fmla="*/ 30494 h 176813"/>
                <a:gd name="connsiteX150" fmla="*/ 670857 w 697908"/>
                <a:gd name="connsiteY150" fmla="*/ 33199 h 176813"/>
                <a:gd name="connsiteX151" fmla="*/ 674054 w 697908"/>
                <a:gd name="connsiteY151" fmla="*/ 35904 h 176813"/>
                <a:gd name="connsiteX152" fmla="*/ 680940 w 697908"/>
                <a:gd name="connsiteY152" fmla="*/ 38363 h 176813"/>
                <a:gd name="connsiteX153" fmla="*/ 687334 w 697908"/>
                <a:gd name="connsiteY153" fmla="*/ 35166 h 176813"/>
                <a:gd name="connsiteX154" fmla="*/ 688317 w 697908"/>
                <a:gd name="connsiteY154" fmla="*/ 33936 h 176813"/>
                <a:gd name="connsiteX155" fmla="*/ 689301 w 697908"/>
                <a:gd name="connsiteY155" fmla="*/ 32707 h 176813"/>
                <a:gd name="connsiteX156" fmla="*/ 691760 w 697908"/>
                <a:gd name="connsiteY156" fmla="*/ 25821 h 176813"/>
                <a:gd name="connsiteX157" fmla="*/ 688563 w 697908"/>
                <a:gd name="connsiteY157" fmla="*/ 19427 h 176813"/>
                <a:gd name="connsiteX158" fmla="*/ 685367 w 697908"/>
                <a:gd name="connsiteY158" fmla="*/ 16722 h 176813"/>
                <a:gd name="connsiteX159" fmla="*/ 682170 w 697908"/>
                <a:gd name="connsiteY159" fmla="*/ 14017 h 176813"/>
                <a:gd name="connsiteX160" fmla="*/ 665201 w 697908"/>
                <a:gd name="connsiteY160" fmla="*/ 3689 h 176813"/>
                <a:gd name="connsiteX161" fmla="*/ 645528 w 697908"/>
                <a:gd name="connsiteY161" fmla="*/ 0 h 176813"/>
                <a:gd name="connsiteX162" fmla="*/ 611592 w 697908"/>
                <a:gd name="connsiteY162" fmla="*/ 0 h 176813"/>
                <a:gd name="connsiteX163" fmla="*/ 577410 w 697908"/>
                <a:gd name="connsiteY163" fmla="*/ 246 h 176813"/>
                <a:gd name="connsiteX164" fmla="*/ 0 w 697908"/>
                <a:gd name="connsiteY164" fmla="*/ 9345 h 176813"/>
                <a:gd name="connsiteX165" fmla="*/ 0 w 697908"/>
                <a:gd name="connsiteY165" fmla="*/ 74512 h 176813"/>
                <a:gd name="connsiteX166" fmla="*/ 0 w 697908"/>
                <a:gd name="connsiteY166" fmla="*/ 139680 h 176813"/>
                <a:gd name="connsiteX167" fmla="*/ 2705 w 697908"/>
                <a:gd name="connsiteY167" fmla="*/ 146320 h 176813"/>
                <a:gd name="connsiteX168" fmla="*/ 9345 w 697908"/>
                <a:gd name="connsiteY168" fmla="*/ 149025 h 176813"/>
                <a:gd name="connsiteX169" fmla="*/ 10820 w 697908"/>
                <a:gd name="connsiteY169" fmla="*/ 149025 h 176813"/>
                <a:gd name="connsiteX170" fmla="*/ 12296 w 697908"/>
                <a:gd name="connsiteY170" fmla="*/ 149025 h 176813"/>
                <a:gd name="connsiteX171" fmla="*/ 18935 w 697908"/>
                <a:gd name="connsiteY171" fmla="*/ 146320 h 176813"/>
                <a:gd name="connsiteX172" fmla="*/ 21641 w 697908"/>
                <a:gd name="connsiteY172" fmla="*/ 139680 h 176813"/>
                <a:gd name="connsiteX173" fmla="*/ 21641 w 697908"/>
                <a:gd name="connsiteY173" fmla="*/ 74512 h 176813"/>
                <a:gd name="connsiteX174" fmla="*/ 21641 w 697908"/>
                <a:gd name="connsiteY174" fmla="*/ 9345 h 176813"/>
                <a:gd name="connsiteX175" fmla="*/ 18935 w 697908"/>
                <a:gd name="connsiteY175" fmla="*/ 2705 h 176813"/>
                <a:gd name="connsiteX176" fmla="*/ 12296 w 697908"/>
                <a:gd name="connsiteY176" fmla="*/ 0 h 176813"/>
                <a:gd name="connsiteX177" fmla="*/ 11066 w 697908"/>
                <a:gd name="connsiteY177" fmla="*/ 0 h 176813"/>
                <a:gd name="connsiteX178" fmla="*/ 9345 w 697908"/>
                <a:gd name="connsiteY178" fmla="*/ 0 h 176813"/>
                <a:gd name="connsiteX179" fmla="*/ 2705 w 697908"/>
                <a:gd name="connsiteY179" fmla="*/ 2705 h 176813"/>
                <a:gd name="connsiteX180" fmla="*/ 0 w 697908"/>
                <a:gd name="connsiteY180" fmla="*/ 9345 h 176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697908" h="176813">
                  <a:moveTo>
                    <a:pt x="420761" y="21886"/>
                  </a:moveTo>
                  <a:cubicBezTo>
                    <a:pt x="428631" y="21886"/>
                    <a:pt x="435516" y="22870"/>
                    <a:pt x="441664" y="24592"/>
                  </a:cubicBezTo>
                  <a:cubicBezTo>
                    <a:pt x="447812" y="26313"/>
                    <a:pt x="452976" y="29018"/>
                    <a:pt x="456911" y="32215"/>
                  </a:cubicBezTo>
                  <a:cubicBezTo>
                    <a:pt x="460108" y="34920"/>
                    <a:pt x="462321" y="37871"/>
                    <a:pt x="464043" y="41314"/>
                  </a:cubicBezTo>
                  <a:cubicBezTo>
                    <a:pt x="465518" y="44757"/>
                    <a:pt x="466502" y="48445"/>
                    <a:pt x="466502" y="52626"/>
                  </a:cubicBezTo>
                  <a:lnTo>
                    <a:pt x="466502" y="74512"/>
                  </a:lnTo>
                  <a:lnTo>
                    <a:pt x="466502" y="96399"/>
                  </a:lnTo>
                  <a:cubicBezTo>
                    <a:pt x="466502" y="100579"/>
                    <a:pt x="465764" y="104268"/>
                    <a:pt x="464043" y="107711"/>
                  </a:cubicBezTo>
                  <a:cubicBezTo>
                    <a:pt x="462567" y="111154"/>
                    <a:pt x="460108" y="114105"/>
                    <a:pt x="456911" y="116810"/>
                  </a:cubicBezTo>
                  <a:cubicBezTo>
                    <a:pt x="452976" y="120253"/>
                    <a:pt x="447812" y="122712"/>
                    <a:pt x="441664" y="124433"/>
                  </a:cubicBezTo>
                  <a:cubicBezTo>
                    <a:pt x="435516" y="126155"/>
                    <a:pt x="428631" y="127138"/>
                    <a:pt x="420761" y="127138"/>
                  </a:cubicBezTo>
                  <a:lnTo>
                    <a:pt x="391006" y="127138"/>
                  </a:lnTo>
                  <a:lnTo>
                    <a:pt x="361496" y="127138"/>
                  </a:lnTo>
                  <a:cubicBezTo>
                    <a:pt x="353627" y="127138"/>
                    <a:pt x="346741" y="126155"/>
                    <a:pt x="340593" y="124433"/>
                  </a:cubicBezTo>
                  <a:cubicBezTo>
                    <a:pt x="334445" y="122712"/>
                    <a:pt x="329281" y="120007"/>
                    <a:pt x="325346" y="116810"/>
                  </a:cubicBezTo>
                  <a:cubicBezTo>
                    <a:pt x="322149" y="114105"/>
                    <a:pt x="319936" y="111154"/>
                    <a:pt x="318215" y="107711"/>
                  </a:cubicBezTo>
                  <a:cubicBezTo>
                    <a:pt x="316739" y="104268"/>
                    <a:pt x="315755" y="100579"/>
                    <a:pt x="315755" y="96399"/>
                  </a:cubicBezTo>
                  <a:lnTo>
                    <a:pt x="315755" y="74512"/>
                  </a:lnTo>
                  <a:lnTo>
                    <a:pt x="315755" y="52626"/>
                  </a:lnTo>
                  <a:cubicBezTo>
                    <a:pt x="315755" y="48445"/>
                    <a:pt x="316493" y="44757"/>
                    <a:pt x="318215" y="41314"/>
                  </a:cubicBezTo>
                  <a:cubicBezTo>
                    <a:pt x="319690" y="37871"/>
                    <a:pt x="322149" y="34920"/>
                    <a:pt x="325346" y="32215"/>
                  </a:cubicBezTo>
                  <a:cubicBezTo>
                    <a:pt x="329281" y="28772"/>
                    <a:pt x="334445" y="26313"/>
                    <a:pt x="340593" y="24592"/>
                  </a:cubicBezTo>
                  <a:cubicBezTo>
                    <a:pt x="346741" y="22870"/>
                    <a:pt x="353627" y="21886"/>
                    <a:pt x="361496" y="21886"/>
                  </a:cubicBezTo>
                  <a:lnTo>
                    <a:pt x="391252" y="21886"/>
                  </a:lnTo>
                  <a:lnTo>
                    <a:pt x="420761" y="21886"/>
                  </a:lnTo>
                  <a:moveTo>
                    <a:pt x="420761" y="0"/>
                  </a:moveTo>
                  <a:lnTo>
                    <a:pt x="391006" y="0"/>
                  </a:lnTo>
                  <a:lnTo>
                    <a:pt x="361496" y="0"/>
                  </a:lnTo>
                  <a:cubicBezTo>
                    <a:pt x="339609" y="0"/>
                    <a:pt x="322641" y="5902"/>
                    <a:pt x="311329" y="15493"/>
                  </a:cubicBezTo>
                  <a:cubicBezTo>
                    <a:pt x="300017" y="25083"/>
                    <a:pt x="294115" y="38363"/>
                    <a:pt x="294115" y="52872"/>
                  </a:cubicBezTo>
                  <a:lnTo>
                    <a:pt x="294115" y="74758"/>
                  </a:lnTo>
                  <a:lnTo>
                    <a:pt x="294115" y="96645"/>
                  </a:lnTo>
                  <a:cubicBezTo>
                    <a:pt x="294115" y="111154"/>
                    <a:pt x="300017" y="124433"/>
                    <a:pt x="311329" y="134024"/>
                  </a:cubicBezTo>
                  <a:cubicBezTo>
                    <a:pt x="322641" y="143615"/>
                    <a:pt x="339609" y="149517"/>
                    <a:pt x="361496" y="149517"/>
                  </a:cubicBezTo>
                  <a:lnTo>
                    <a:pt x="391252" y="149517"/>
                  </a:lnTo>
                  <a:lnTo>
                    <a:pt x="421007" y="149517"/>
                  </a:lnTo>
                  <a:cubicBezTo>
                    <a:pt x="442894" y="149517"/>
                    <a:pt x="459862" y="143615"/>
                    <a:pt x="471174" y="134024"/>
                  </a:cubicBezTo>
                  <a:cubicBezTo>
                    <a:pt x="482486" y="124433"/>
                    <a:pt x="488388" y="111154"/>
                    <a:pt x="488388" y="96645"/>
                  </a:cubicBezTo>
                  <a:lnTo>
                    <a:pt x="488388" y="74758"/>
                  </a:lnTo>
                  <a:lnTo>
                    <a:pt x="488388" y="52872"/>
                  </a:lnTo>
                  <a:cubicBezTo>
                    <a:pt x="488388" y="38363"/>
                    <a:pt x="482486" y="25083"/>
                    <a:pt x="471174" y="15493"/>
                  </a:cubicBezTo>
                  <a:cubicBezTo>
                    <a:pt x="459616" y="5902"/>
                    <a:pt x="442648" y="0"/>
                    <a:pt x="420761" y="0"/>
                  </a:cubicBezTo>
                  <a:moveTo>
                    <a:pt x="249112" y="131565"/>
                  </a:moveTo>
                  <a:cubicBezTo>
                    <a:pt x="247883" y="130335"/>
                    <a:pt x="246161" y="129106"/>
                    <a:pt x="244440" y="128368"/>
                  </a:cubicBezTo>
                  <a:cubicBezTo>
                    <a:pt x="242719" y="127630"/>
                    <a:pt x="240751" y="127384"/>
                    <a:pt x="239030" y="127384"/>
                  </a:cubicBezTo>
                  <a:lnTo>
                    <a:pt x="184683" y="127384"/>
                  </a:lnTo>
                  <a:lnTo>
                    <a:pt x="130089" y="127384"/>
                  </a:lnTo>
                  <a:cubicBezTo>
                    <a:pt x="122220" y="127384"/>
                    <a:pt x="115334" y="126401"/>
                    <a:pt x="109186" y="124679"/>
                  </a:cubicBezTo>
                  <a:cubicBezTo>
                    <a:pt x="103039" y="122958"/>
                    <a:pt x="97874" y="120253"/>
                    <a:pt x="93940" y="117056"/>
                  </a:cubicBezTo>
                  <a:cubicBezTo>
                    <a:pt x="90743" y="114351"/>
                    <a:pt x="88530" y="111400"/>
                    <a:pt x="86808" y="107957"/>
                  </a:cubicBezTo>
                  <a:cubicBezTo>
                    <a:pt x="85333" y="104514"/>
                    <a:pt x="84349" y="100825"/>
                    <a:pt x="84349" y="96645"/>
                  </a:cubicBezTo>
                  <a:lnTo>
                    <a:pt x="84349" y="60987"/>
                  </a:lnTo>
                  <a:lnTo>
                    <a:pt x="84349" y="25329"/>
                  </a:lnTo>
                  <a:cubicBezTo>
                    <a:pt x="84349" y="24592"/>
                    <a:pt x="84595" y="23608"/>
                    <a:pt x="85333" y="23116"/>
                  </a:cubicBezTo>
                  <a:cubicBezTo>
                    <a:pt x="86070" y="22624"/>
                    <a:pt x="86562" y="22132"/>
                    <a:pt x="87546" y="22132"/>
                  </a:cubicBezTo>
                  <a:lnTo>
                    <a:pt x="138450" y="22132"/>
                  </a:lnTo>
                  <a:lnTo>
                    <a:pt x="189355" y="22132"/>
                  </a:lnTo>
                  <a:cubicBezTo>
                    <a:pt x="197224" y="22132"/>
                    <a:pt x="204110" y="23116"/>
                    <a:pt x="210258" y="24837"/>
                  </a:cubicBezTo>
                  <a:cubicBezTo>
                    <a:pt x="216406" y="26559"/>
                    <a:pt x="221570" y="29264"/>
                    <a:pt x="225505" y="32461"/>
                  </a:cubicBezTo>
                  <a:cubicBezTo>
                    <a:pt x="228701" y="35166"/>
                    <a:pt x="230915" y="38117"/>
                    <a:pt x="232636" y="41560"/>
                  </a:cubicBezTo>
                  <a:cubicBezTo>
                    <a:pt x="234112" y="45003"/>
                    <a:pt x="235095" y="48691"/>
                    <a:pt x="235095" y="52872"/>
                  </a:cubicBezTo>
                  <a:lnTo>
                    <a:pt x="235095" y="73283"/>
                  </a:lnTo>
                  <a:lnTo>
                    <a:pt x="235095" y="93694"/>
                  </a:lnTo>
                  <a:cubicBezTo>
                    <a:pt x="235095" y="96153"/>
                    <a:pt x="236079" y="98612"/>
                    <a:pt x="237800" y="100334"/>
                  </a:cubicBezTo>
                  <a:cubicBezTo>
                    <a:pt x="239522" y="102055"/>
                    <a:pt x="241735" y="103039"/>
                    <a:pt x="244440" y="103039"/>
                  </a:cubicBezTo>
                  <a:lnTo>
                    <a:pt x="246161" y="103039"/>
                  </a:lnTo>
                  <a:lnTo>
                    <a:pt x="247883" y="103039"/>
                  </a:lnTo>
                  <a:cubicBezTo>
                    <a:pt x="250342" y="103039"/>
                    <a:pt x="252801" y="102055"/>
                    <a:pt x="254523" y="100334"/>
                  </a:cubicBezTo>
                  <a:cubicBezTo>
                    <a:pt x="256244" y="98612"/>
                    <a:pt x="257228" y="96399"/>
                    <a:pt x="257228" y="93694"/>
                  </a:cubicBezTo>
                  <a:lnTo>
                    <a:pt x="257228" y="73283"/>
                  </a:lnTo>
                  <a:lnTo>
                    <a:pt x="257228" y="52872"/>
                  </a:lnTo>
                  <a:cubicBezTo>
                    <a:pt x="257228" y="38363"/>
                    <a:pt x="251326" y="25083"/>
                    <a:pt x="240014" y="15493"/>
                  </a:cubicBezTo>
                  <a:cubicBezTo>
                    <a:pt x="228701" y="5902"/>
                    <a:pt x="211733" y="0"/>
                    <a:pt x="189847" y="0"/>
                  </a:cubicBezTo>
                  <a:lnTo>
                    <a:pt x="130581" y="0"/>
                  </a:lnTo>
                  <a:lnTo>
                    <a:pt x="71807" y="0"/>
                  </a:lnTo>
                  <a:cubicBezTo>
                    <a:pt x="69348" y="0"/>
                    <a:pt x="66889" y="984"/>
                    <a:pt x="65168" y="2705"/>
                  </a:cubicBezTo>
                  <a:cubicBezTo>
                    <a:pt x="63446" y="4426"/>
                    <a:pt x="62463" y="6640"/>
                    <a:pt x="62463" y="9345"/>
                  </a:cubicBezTo>
                  <a:lnTo>
                    <a:pt x="62463" y="52872"/>
                  </a:lnTo>
                  <a:lnTo>
                    <a:pt x="62463" y="96399"/>
                  </a:lnTo>
                  <a:cubicBezTo>
                    <a:pt x="62463" y="110908"/>
                    <a:pt x="68365" y="124187"/>
                    <a:pt x="79677" y="133778"/>
                  </a:cubicBezTo>
                  <a:cubicBezTo>
                    <a:pt x="90989" y="143369"/>
                    <a:pt x="107957" y="149271"/>
                    <a:pt x="129843" y="149271"/>
                  </a:cubicBezTo>
                  <a:lnTo>
                    <a:pt x="181240" y="149271"/>
                  </a:lnTo>
                  <a:lnTo>
                    <a:pt x="232636" y="149271"/>
                  </a:lnTo>
                  <a:cubicBezTo>
                    <a:pt x="233620" y="149271"/>
                    <a:pt x="234603" y="149517"/>
                    <a:pt x="235587" y="149762"/>
                  </a:cubicBezTo>
                  <a:cubicBezTo>
                    <a:pt x="236571" y="150254"/>
                    <a:pt x="237308" y="150746"/>
                    <a:pt x="238046" y="151484"/>
                  </a:cubicBezTo>
                  <a:lnTo>
                    <a:pt x="249358" y="162796"/>
                  </a:lnTo>
                  <a:lnTo>
                    <a:pt x="260670" y="174108"/>
                  </a:lnTo>
                  <a:cubicBezTo>
                    <a:pt x="262392" y="175830"/>
                    <a:pt x="264851" y="176813"/>
                    <a:pt x="267310" y="176813"/>
                  </a:cubicBezTo>
                  <a:cubicBezTo>
                    <a:pt x="269769" y="176813"/>
                    <a:pt x="271983" y="175830"/>
                    <a:pt x="273950" y="174108"/>
                  </a:cubicBezTo>
                  <a:lnTo>
                    <a:pt x="275179" y="172879"/>
                  </a:lnTo>
                  <a:lnTo>
                    <a:pt x="276409" y="171649"/>
                  </a:lnTo>
                  <a:cubicBezTo>
                    <a:pt x="278130" y="169928"/>
                    <a:pt x="279114" y="167468"/>
                    <a:pt x="279114" y="165009"/>
                  </a:cubicBezTo>
                  <a:cubicBezTo>
                    <a:pt x="279114" y="162550"/>
                    <a:pt x="278130" y="160091"/>
                    <a:pt x="276409" y="158370"/>
                  </a:cubicBezTo>
                  <a:lnTo>
                    <a:pt x="262884" y="144844"/>
                  </a:lnTo>
                  <a:lnTo>
                    <a:pt x="249112" y="131565"/>
                  </a:lnTo>
                  <a:close/>
                  <a:moveTo>
                    <a:pt x="577410" y="246"/>
                  </a:moveTo>
                  <a:cubicBezTo>
                    <a:pt x="557490" y="246"/>
                    <a:pt x="542981" y="4672"/>
                    <a:pt x="533637" y="12050"/>
                  </a:cubicBezTo>
                  <a:cubicBezTo>
                    <a:pt x="524292" y="19427"/>
                    <a:pt x="519865" y="29510"/>
                    <a:pt x="519865" y="40576"/>
                  </a:cubicBezTo>
                  <a:lnTo>
                    <a:pt x="519865" y="42789"/>
                  </a:lnTo>
                  <a:lnTo>
                    <a:pt x="519865" y="45003"/>
                  </a:lnTo>
                  <a:cubicBezTo>
                    <a:pt x="519865" y="56069"/>
                    <a:pt x="524292" y="66151"/>
                    <a:pt x="533637" y="73529"/>
                  </a:cubicBezTo>
                  <a:cubicBezTo>
                    <a:pt x="542981" y="80906"/>
                    <a:pt x="557490" y="85333"/>
                    <a:pt x="577410" y="85333"/>
                  </a:cubicBezTo>
                  <a:lnTo>
                    <a:pt x="608641" y="85333"/>
                  </a:lnTo>
                  <a:lnTo>
                    <a:pt x="639872" y="85333"/>
                  </a:lnTo>
                  <a:cubicBezTo>
                    <a:pt x="646758" y="85333"/>
                    <a:pt x="652660" y="86070"/>
                    <a:pt x="657824" y="87300"/>
                  </a:cubicBezTo>
                  <a:cubicBezTo>
                    <a:pt x="662988" y="88530"/>
                    <a:pt x="667169" y="90251"/>
                    <a:pt x="670120" y="92710"/>
                  </a:cubicBezTo>
                  <a:cubicBezTo>
                    <a:pt x="671841" y="94186"/>
                    <a:pt x="673317" y="95661"/>
                    <a:pt x="674054" y="97874"/>
                  </a:cubicBezTo>
                  <a:cubicBezTo>
                    <a:pt x="674792" y="100088"/>
                    <a:pt x="675284" y="102793"/>
                    <a:pt x="675284" y="106236"/>
                  </a:cubicBezTo>
                  <a:cubicBezTo>
                    <a:pt x="675284" y="109924"/>
                    <a:pt x="674792" y="112629"/>
                    <a:pt x="674054" y="114597"/>
                  </a:cubicBezTo>
                  <a:cubicBezTo>
                    <a:pt x="673317" y="116564"/>
                    <a:pt x="671841" y="118285"/>
                    <a:pt x="670120" y="119761"/>
                  </a:cubicBezTo>
                  <a:cubicBezTo>
                    <a:pt x="667169" y="121974"/>
                    <a:pt x="662988" y="123941"/>
                    <a:pt x="657824" y="125171"/>
                  </a:cubicBezTo>
                  <a:cubicBezTo>
                    <a:pt x="652660" y="126401"/>
                    <a:pt x="646512" y="127138"/>
                    <a:pt x="639872" y="127138"/>
                  </a:cubicBezTo>
                  <a:lnTo>
                    <a:pt x="602985" y="127138"/>
                  </a:lnTo>
                  <a:lnTo>
                    <a:pt x="566097" y="127138"/>
                  </a:lnTo>
                  <a:cubicBezTo>
                    <a:pt x="561917" y="127138"/>
                    <a:pt x="557736" y="126401"/>
                    <a:pt x="554048" y="124679"/>
                  </a:cubicBezTo>
                  <a:cubicBezTo>
                    <a:pt x="550113" y="123204"/>
                    <a:pt x="546670" y="120990"/>
                    <a:pt x="543719" y="118039"/>
                  </a:cubicBezTo>
                  <a:lnTo>
                    <a:pt x="541260" y="115580"/>
                  </a:lnTo>
                  <a:lnTo>
                    <a:pt x="538801" y="113121"/>
                  </a:lnTo>
                  <a:cubicBezTo>
                    <a:pt x="536834" y="111400"/>
                    <a:pt x="534374" y="110416"/>
                    <a:pt x="532161" y="110416"/>
                  </a:cubicBezTo>
                  <a:cubicBezTo>
                    <a:pt x="529702" y="110416"/>
                    <a:pt x="527243" y="111400"/>
                    <a:pt x="525521" y="113367"/>
                  </a:cubicBezTo>
                  <a:lnTo>
                    <a:pt x="524538" y="114597"/>
                  </a:lnTo>
                  <a:lnTo>
                    <a:pt x="523554" y="115826"/>
                  </a:lnTo>
                  <a:cubicBezTo>
                    <a:pt x="521833" y="117794"/>
                    <a:pt x="520849" y="120253"/>
                    <a:pt x="521095" y="122466"/>
                  </a:cubicBezTo>
                  <a:cubicBezTo>
                    <a:pt x="521095" y="124925"/>
                    <a:pt x="522079" y="127138"/>
                    <a:pt x="524046" y="129106"/>
                  </a:cubicBezTo>
                  <a:lnTo>
                    <a:pt x="526505" y="131565"/>
                  </a:lnTo>
                  <a:lnTo>
                    <a:pt x="528964" y="134024"/>
                  </a:lnTo>
                  <a:cubicBezTo>
                    <a:pt x="534128" y="138942"/>
                    <a:pt x="540030" y="142631"/>
                    <a:pt x="546424" y="145090"/>
                  </a:cubicBezTo>
                  <a:cubicBezTo>
                    <a:pt x="552818" y="147549"/>
                    <a:pt x="559704" y="149025"/>
                    <a:pt x="566589" y="149025"/>
                  </a:cubicBezTo>
                  <a:lnTo>
                    <a:pt x="603477" y="149025"/>
                  </a:lnTo>
                  <a:lnTo>
                    <a:pt x="640364" y="149025"/>
                  </a:lnTo>
                  <a:cubicBezTo>
                    <a:pt x="660283" y="149025"/>
                    <a:pt x="674792" y="144598"/>
                    <a:pt x="684137" y="137221"/>
                  </a:cubicBezTo>
                  <a:cubicBezTo>
                    <a:pt x="693482" y="129843"/>
                    <a:pt x="697908" y="119761"/>
                    <a:pt x="697908" y="108695"/>
                  </a:cubicBezTo>
                  <a:lnTo>
                    <a:pt x="697908" y="106481"/>
                  </a:lnTo>
                  <a:lnTo>
                    <a:pt x="697908" y="104268"/>
                  </a:lnTo>
                  <a:cubicBezTo>
                    <a:pt x="697908" y="93202"/>
                    <a:pt x="693482" y="83119"/>
                    <a:pt x="684137" y="75742"/>
                  </a:cubicBezTo>
                  <a:cubicBezTo>
                    <a:pt x="674792" y="68365"/>
                    <a:pt x="660283" y="63938"/>
                    <a:pt x="640364" y="63938"/>
                  </a:cubicBezTo>
                  <a:lnTo>
                    <a:pt x="609133" y="63938"/>
                  </a:lnTo>
                  <a:lnTo>
                    <a:pt x="577901" y="63938"/>
                  </a:lnTo>
                  <a:cubicBezTo>
                    <a:pt x="571016" y="63938"/>
                    <a:pt x="565114" y="63200"/>
                    <a:pt x="559950" y="61971"/>
                  </a:cubicBezTo>
                  <a:cubicBezTo>
                    <a:pt x="554785" y="60741"/>
                    <a:pt x="550605" y="59020"/>
                    <a:pt x="547654" y="56561"/>
                  </a:cubicBezTo>
                  <a:cubicBezTo>
                    <a:pt x="545932" y="55085"/>
                    <a:pt x="544457" y="53610"/>
                    <a:pt x="543719" y="51396"/>
                  </a:cubicBezTo>
                  <a:cubicBezTo>
                    <a:pt x="542981" y="49183"/>
                    <a:pt x="542490" y="46478"/>
                    <a:pt x="542490" y="43035"/>
                  </a:cubicBezTo>
                  <a:cubicBezTo>
                    <a:pt x="542490" y="39346"/>
                    <a:pt x="542981" y="36641"/>
                    <a:pt x="543719" y="34674"/>
                  </a:cubicBezTo>
                  <a:cubicBezTo>
                    <a:pt x="544703" y="32461"/>
                    <a:pt x="545932" y="30985"/>
                    <a:pt x="547654" y="29510"/>
                  </a:cubicBezTo>
                  <a:cubicBezTo>
                    <a:pt x="550605" y="27297"/>
                    <a:pt x="554785" y="25329"/>
                    <a:pt x="559950" y="24100"/>
                  </a:cubicBezTo>
                  <a:cubicBezTo>
                    <a:pt x="565114" y="22870"/>
                    <a:pt x="571262" y="22132"/>
                    <a:pt x="577901" y="22132"/>
                  </a:cubicBezTo>
                  <a:lnTo>
                    <a:pt x="611838" y="22132"/>
                  </a:lnTo>
                  <a:lnTo>
                    <a:pt x="645774" y="22132"/>
                  </a:lnTo>
                  <a:cubicBezTo>
                    <a:pt x="649709" y="22132"/>
                    <a:pt x="653889" y="22870"/>
                    <a:pt x="657578" y="24346"/>
                  </a:cubicBezTo>
                  <a:cubicBezTo>
                    <a:pt x="661267" y="25821"/>
                    <a:pt x="664710" y="27788"/>
                    <a:pt x="667661" y="30494"/>
                  </a:cubicBezTo>
                  <a:lnTo>
                    <a:pt x="670857" y="33199"/>
                  </a:lnTo>
                  <a:lnTo>
                    <a:pt x="674054" y="35904"/>
                  </a:lnTo>
                  <a:cubicBezTo>
                    <a:pt x="676022" y="37625"/>
                    <a:pt x="678481" y="38363"/>
                    <a:pt x="680940" y="38363"/>
                  </a:cubicBezTo>
                  <a:cubicBezTo>
                    <a:pt x="683399" y="38363"/>
                    <a:pt x="685612" y="37133"/>
                    <a:pt x="687334" y="35166"/>
                  </a:cubicBezTo>
                  <a:lnTo>
                    <a:pt x="688317" y="33936"/>
                  </a:lnTo>
                  <a:lnTo>
                    <a:pt x="689301" y="32707"/>
                  </a:lnTo>
                  <a:cubicBezTo>
                    <a:pt x="691023" y="30739"/>
                    <a:pt x="691760" y="28280"/>
                    <a:pt x="691760" y="25821"/>
                  </a:cubicBezTo>
                  <a:cubicBezTo>
                    <a:pt x="691514" y="23362"/>
                    <a:pt x="690531" y="21149"/>
                    <a:pt x="688563" y="19427"/>
                  </a:cubicBezTo>
                  <a:lnTo>
                    <a:pt x="685367" y="16722"/>
                  </a:lnTo>
                  <a:lnTo>
                    <a:pt x="682170" y="14017"/>
                  </a:lnTo>
                  <a:cubicBezTo>
                    <a:pt x="677251" y="9591"/>
                    <a:pt x="671349" y="5902"/>
                    <a:pt x="665201" y="3689"/>
                  </a:cubicBezTo>
                  <a:cubicBezTo>
                    <a:pt x="659054" y="1476"/>
                    <a:pt x="652414" y="0"/>
                    <a:pt x="645528" y="0"/>
                  </a:cubicBezTo>
                  <a:lnTo>
                    <a:pt x="611592" y="0"/>
                  </a:lnTo>
                  <a:lnTo>
                    <a:pt x="577410" y="246"/>
                  </a:lnTo>
                  <a:close/>
                  <a:moveTo>
                    <a:pt x="0" y="9345"/>
                  </a:moveTo>
                  <a:lnTo>
                    <a:pt x="0" y="74512"/>
                  </a:lnTo>
                  <a:lnTo>
                    <a:pt x="0" y="139680"/>
                  </a:lnTo>
                  <a:cubicBezTo>
                    <a:pt x="0" y="142385"/>
                    <a:pt x="984" y="144598"/>
                    <a:pt x="2705" y="146320"/>
                  </a:cubicBezTo>
                  <a:cubicBezTo>
                    <a:pt x="4426" y="148041"/>
                    <a:pt x="6640" y="149025"/>
                    <a:pt x="9345" y="149025"/>
                  </a:cubicBezTo>
                  <a:lnTo>
                    <a:pt x="10820" y="149025"/>
                  </a:lnTo>
                  <a:lnTo>
                    <a:pt x="12296" y="149025"/>
                  </a:lnTo>
                  <a:cubicBezTo>
                    <a:pt x="15001" y="149025"/>
                    <a:pt x="17214" y="148041"/>
                    <a:pt x="18935" y="146320"/>
                  </a:cubicBezTo>
                  <a:cubicBezTo>
                    <a:pt x="20657" y="144598"/>
                    <a:pt x="21641" y="142385"/>
                    <a:pt x="21641" y="139680"/>
                  </a:cubicBezTo>
                  <a:lnTo>
                    <a:pt x="21641" y="74512"/>
                  </a:lnTo>
                  <a:lnTo>
                    <a:pt x="21641" y="9345"/>
                  </a:lnTo>
                  <a:cubicBezTo>
                    <a:pt x="21641" y="6640"/>
                    <a:pt x="20657" y="4426"/>
                    <a:pt x="18935" y="2705"/>
                  </a:cubicBezTo>
                  <a:cubicBezTo>
                    <a:pt x="17214" y="984"/>
                    <a:pt x="15001" y="0"/>
                    <a:pt x="12296" y="0"/>
                  </a:cubicBezTo>
                  <a:lnTo>
                    <a:pt x="11066" y="0"/>
                  </a:lnTo>
                  <a:lnTo>
                    <a:pt x="9345" y="0"/>
                  </a:lnTo>
                  <a:cubicBezTo>
                    <a:pt x="6640" y="0"/>
                    <a:pt x="4426" y="984"/>
                    <a:pt x="2705" y="2705"/>
                  </a:cubicBezTo>
                  <a:cubicBezTo>
                    <a:pt x="984" y="4426"/>
                    <a:pt x="0" y="6886"/>
                    <a:pt x="0" y="9345"/>
                  </a:cubicBezTo>
                  <a:close/>
                </a:path>
              </a:pathLst>
            </a:custGeom>
            <a:grpFill/>
            <a:ln w="24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14" name="Graphic 3">
              <a:extLst>
                <a:ext uri="{FF2B5EF4-FFF2-40B4-BE49-F238E27FC236}">
                  <a16:creationId xmlns:a16="http://schemas.microsoft.com/office/drawing/2014/main" id="{5CD896AE-4011-45BC-AB40-D3C322ACD801}"/>
                </a:ext>
              </a:extLst>
            </p:cNvPr>
            <p:cNvGrpSpPr/>
            <p:nvPr/>
          </p:nvGrpSpPr>
          <p:grpSpPr>
            <a:xfrm>
              <a:off x="4743450" y="2699567"/>
              <a:ext cx="696924" cy="42051"/>
              <a:chOff x="4743450" y="2699567"/>
              <a:chExt cx="696924" cy="42051"/>
            </a:xfrm>
            <a:grpFill/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1EA36AFD-A914-4F11-8DA2-1CBCBE29B06D}"/>
                  </a:ext>
                </a:extLst>
              </p:cNvPr>
              <p:cNvSpPr/>
              <p:nvPr/>
            </p:nvSpPr>
            <p:spPr>
              <a:xfrm>
                <a:off x="4743450" y="2700797"/>
                <a:ext cx="21640" cy="39838"/>
              </a:xfrm>
              <a:custGeom>
                <a:avLst/>
                <a:gdLst>
                  <a:gd name="connsiteX0" fmla="*/ 0 w 21640"/>
                  <a:gd name="connsiteY0" fmla="*/ 3935 h 39838"/>
                  <a:gd name="connsiteX1" fmla="*/ 0 w 21640"/>
                  <a:gd name="connsiteY1" fmla="*/ 1967 h 39838"/>
                  <a:gd name="connsiteX2" fmla="*/ 0 w 21640"/>
                  <a:gd name="connsiteY2" fmla="*/ 0 h 39838"/>
                  <a:gd name="connsiteX3" fmla="*/ 10820 w 21640"/>
                  <a:gd name="connsiteY3" fmla="*/ 0 h 39838"/>
                  <a:gd name="connsiteX4" fmla="*/ 21641 w 21640"/>
                  <a:gd name="connsiteY4" fmla="*/ 0 h 39838"/>
                  <a:gd name="connsiteX5" fmla="*/ 21641 w 21640"/>
                  <a:gd name="connsiteY5" fmla="*/ 1967 h 39838"/>
                  <a:gd name="connsiteX6" fmla="*/ 21641 w 21640"/>
                  <a:gd name="connsiteY6" fmla="*/ 3935 h 39838"/>
                  <a:gd name="connsiteX7" fmla="*/ 17460 w 21640"/>
                  <a:gd name="connsiteY7" fmla="*/ 3935 h 39838"/>
                  <a:gd name="connsiteX8" fmla="*/ 13034 w 21640"/>
                  <a:gd name="connsiteY8" fmla="*/ 3935 h 39838"/>
                  <a:gd name="connsiteX9" fmla="*/ 13034 w 21640"/>
                  <a:gd name="connsiteY9" fmla="*/ 21886 h 39838"/>
                  <a:gd name="connsiteX10" fmla="*/ 13034 w 21640"/>
                  <a:gd name="connsiteY10" fmla="*/ 39838 h 39838"/>
                  <a:gd name="connsiteX11" fmla="*/ 10820 w 21640"/>
                  <a:gd name="connsiteY11" fmla="*/ 39838 h 39838"/>
                  <a:gd name="connsiteX12" fmla="*/ 8853 w 21640"/>
                  <a:gd name="connsiteY12" fmla="*/ 39838 h 39838"/>
                  <a:gd name="connsiteX13" fmla="*/ 8853 w 21640"/>
                  <a:gd name="connsiteY13" fmla="*/ 21886 h 39838"/>
                  <a:gd name="connsiteX14" fmla="*/ 8853 w 21640"/>
                  <a:gd name="connsiteY14" fmla="*/ 3935 h 39838"/>
                  <a:gd name="connsiteX15" fmla="*/ 4426 w 21640"/>
                  <a:gd name="connsiteY15" fmla="*/ 3935 h 39838"/>
                  <a:gd name="connsiteX16" fmla="*/ 0 w 21640"/>
                  <a:gd name="connsiteY16" fmla="*/ 3935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640" h="39838">
                    <a:moveTo>
                      <a:pt x="0" y="3935"/>
                    </a:moveTo>
                    <a:lnTo>
                      <a:pt x="0" y="1967"/>
                    </a:lnTo>
                    <a:lnTo>
                      <a:pt x="0" y="0"/>
                    </a:lnTo>
                    <a:lnTo>
                      <a:pt x="10820" y="0"/>
                    </a:lnTo>
                    <a:lnTo>
                      <a:pt x="21641" y="0"/>
                    </a:lnTo>
                    <a:lnTo>
                      <a:pt x="21641" y="1967"/>
                    </a:lnTo>
                    <a:lnTo>
                      <a:pt x="21641" y="3935"/>
                    </a:lnTo>
                    <a:lnTo>
                      <a:pt x="17460" y="3935"/>
                    </a:lnTo>
                    <a:lnTo>
                      <a:pt x="13034" y="3935"/>
                    </a:lnTo>
                    <a:lnTo>
                      <a:pt x="13034" y="21886"/>
                    </a:lnTo>
                    <a:lnTo>
                      <a:pt x="13034" y="39838"/>
                    </a:lnTo>
                    <a:lnTo>
                      <a:pt x="10820" y="39838"/>
                    </a:lnTo>
                    <a:lnTo>
                      <a:pt x="8853" y="39838"/>
                    </a:lnTo>
                    <a:lnTo>
                      <a:pt x="8853" y="21886"/>
                    </a:lnTo>
                    <a:lnTo>
                      <a:pt x="8853" y="3935"/>
                    </a:lnTo>
                    <a:lnTo>
                      <a:pt x="4426" y="3935"/>
                    </a:lnTo>
                    <a:lnTo>
                      <a:pt x="0" y="3935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78F1D64-AD96-4C97-B3BA-C7179465EBAC}"/>
                  </a:ext>
                </a:extLst>
              </p:cNvPr>
              <p:cNvSpPr/>
              <p:nvPr/>
            </p:nvSpPr>
            <p:spPr>
              <a:xfrm>
                <a:off x="4776156" y="2699813"/>
                <a:ext cx="42051" cy="41805"/>
              </a:xfrm>
              <a:custGeom>
                <a:avLst/>
                <a:gdLst>
                  <a:gd name="connsiteX0" fmla="*/ 20657 w 42051"/>
                  <a:gd name="connsiteY0" fmla="*/ 0 h 41805"/>
                  <a:gd name="connsiteX1" fmla="*/ 29018 w 42051"/>
                  <a:gd name="connsiteY1" fmla="*/ 1476 h 41805"/>
                  <a:gd name="connsiteX2" fmla="*/ 35904 w 42051"/>
                  <a:gd name="connsiteY2" fmla="*/ 5902 h 41805"/>
                  <a:gd name="connsiteX3" fmla="*/ 40576 w 42051"/>
                  <a:gd name="connsiteY3" fmla="*/ 12542 h 41805"/>
                  <a:gd name="connsiteX4" fmla="*/ 42052 w 42051"/>
                  <a:gd name="connsiteY4" fmla="*/ 20657 h 41805"/>
                  <a:gd name="connsiteX5" fmla="*/ 40576 w 42051"/>
                  <a:gd name="connsiteY5" fmla="*/ 28772 h 41805"/>
                  <a:gd name="connsiteX6" fmla="*/ 35904 w 42051"/>
                  <a:gd name="connsiteY6" fmla="*/ 35658 h 41805"/>
                  <a:gd name="connsiteX7" fmla="*/ 29264 w 42051"/>
                  <a:gd name="connsiteY7" fmla="*/ 40330 h 41805"/>
                  <a:gd name="connsiteX8" fmla="*/ 21149 w 42051"/>
                  <a:gd name="connsiteY8" fmla="*/ 41806 h 41805"/>
                  <a:gd name="connsiteX9" fmla="*/ 13034 w 42051"/>
                  <a:gd name="connsiteY9" fmla="*/ 40330 h 41805"/>
                  <a:gd name="connsiteX10" fmla="*/ 6148 w 42051"/>
                  <a:gd name="connsiteY10" fmla="*/ 35658 h 41805"/>
                  <a:gd name="connsiteX11" fmla="*/ 1475 w 42051"/>
                  <a:gd name="connsiteY11" fmla="*/ 29018 h 41805"/>
                  <a:gd name="connsiteX12" fmla="*/ 0 w 42051"/>
                  <a:gd name="connsiteY12" fmla="*/ 21149 h 41805"/>
                  <a:gd name="connsiteX13" fmla="*/ 738 w 42051"/>
                  <a:gd name="connsiteY13" fmla="*/ 15493 h 41805"/>
                  <a:gd name="connsiteX14" fmla="*/ 2705 w 42051"/>
                  <a:gd name="connsiteY14" fmla="*/ 10328 h 41805"/>
                  <a:gd name="connsiteX15" fmla="*/ 5902 w 42051"/>
                  <a:gd name="connsiteY15" fmla="*/ 5902 h 41805"/>
                  <a:gd name="connsiteX16" fmla="*/ 10083 w 42051"/>
                  <a:gd name="connsiteY16" fmla="*/ 2705 h 41805"/>
                  <a:gd name="connsiteX17" fmla="*/ 15001 w 42051"/>
                  <a:gd name="connsiteY17" fmla="*/ 738 h 41805"/>
                  <a:gd name="connsiteX18" fmla="*/ 20657 w 42051"/>
                  <a:gd name="connsiteY18" fmla="*/ 0 h 41805"/>
                  <a:gd name="connsiteX19" fmla="*/ 20657 w 42051"/>
                  <a:gd name="connsiteY19" fmla="*/ 3935 h 41805"/>
                  <a:gd name="connsiteX20" fmla="*/ 16230 w 42051"/>
                  <a:gd name="connsiteY20" fmla="*/ 4426 h 41805"/>
                  <a:gd name="connsiteX21" fmla="*/ 12050 w 42051"/>
                  <a:gd name="connsiteY21" fmla="*/ 6148 h 41805"/>
                  <a:gd name="connsiteX22" fmla="*/ 8607 w 42051"/>
                  <a:gd name="connsiteY22" fmla="*/ 8853 h 41805"/>
                  <a:gd name="connsiteX23" fmla="*/ 5902 w 42051"/>
                  <a:gd name="connsiteY23" fmla="*/ 12296 h 41805"/>
                  <a:gd name="connsiteX24" fmla="*/ 4181 w 42051"/>
                  <a:gd name="connsiteY24" fmla="*/ 16476 h 41805"/>
                  <a:gd name="connsiteX25" fmla="*/ 3689 w 42051"/>
                  <a:gd name="connsiteY25" fmla="*/ 21149 h 41805"/>
                  <a:gd name="connsiteX26" fmla="*/ 4918 w 42051"/>
                  <a:gd name="connsiteY26" fmla="*/ 27788 h 41805"/>
                  <a:gd name="connsiteX27" fmla="*/ 8607 w 42051"/>
                  <a:gd name="connsiteY27" fmla="*/ 33199 h 41805"/>
                  <a:gd name="connsiteX28" fmla="*/ 14017 w 42051"/>
                  <a:gd name="connsiteY28" fmla="*/ 36887 h 41805"/>
                  <a:gd name="connsiteX29" fmla="*/ 20411 w 42051"/>
                  <a:gd name="connsiteY29" fmla="*/ 38117 h 41805"/>
                  <a:gd name="connsiteX30" fmla="*/ 24837 w 42051"/>
                  <a:gd name="connsiteY30" fmla="*/ 37625 h 41805"/>
                  <a:gd name="connsiteX31" fmla="*/ 29018 w 42051"/>
                  <a:gd name="connsiteY31" fmla="*/ 35904 h 41805"/>
                  <a:gd name="connsiteX32" fmla="*/ 32461 w 42051"/>
                  <a:gd name="connsiteY32" fmla="*/ 33199 h 41805"/>
                  <a:gd name="connsiteX33" fmla="*/ 35166 w 42051"/>
                  <a:gd name="connsiteY33" fmla="*/ 29756 h 41805"/>
                  <a:gd name="connsiteX34" fmla="*/ 36887 w 42051"/>
                  <a:gd name="connsiteY34" fmla="*/ 25575 h 41805"/>
                  <a:gd name="connsiteX35" fmla="*/ 37379 w 42051"/>
                  <a:gd name="connsiteY35" fmla="*/ 20903 h 41805"/>
                  <a:gd name="connsiteX36" fmla="*/ 36887 w 42051"/>
                  <a:gd name="connsiteY36" fmla="*/ 16476 h 41805"/>
                  <a:gd name="connsiteX37" fmla="*/ 35166 w 42051"/>
                  <a:gd name="connsiteY37" fmla="*/ 12296 h 41805"/>
                  <a:gd name="connsiteX38" fmla="*/ 32461 w 42051"/>
                  <a:gd name="connsiteY38" fmla="*/ 8853 h 41805"/>
                  <a:gd name="connsiteX39" fmla="*/ 28772 w 42051"/>
                  <a:gd name="connsiteY39" fmla="*/ 6148 h 41805"/>
                  <a:gd name="connsiteX40" fmla="*/ 24592 w 42051"/>
                  <a:gd name="connsiteY40" fmla="*/ 4426 h 41805"/>
                  <a:gd name="connsiteX41" fmla="*/ 20657 w 42051"/>
                  <a:gd name="connsiteY41" fmla="*/ 3935 h 4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2051" h="41805">
                    <a:moveTo>
                      <a:pt x="20657" y="0"/>
                    </a:moveTo>
                    <a:cubicBezTo>
                      <a:pt x="23608" y="0"/>
                      <a:pt x="26559" y="492"/>
                      <a:pt x="29018" y="1476"/>
                    </a:cubicBezTo>
                    <a:cubicBezTo>
                      <a:pt x="31477" y="2459"/>
                      <a:pt x="33936" y="3935"/>
                      <a:pt x="35904" y="5902"/>
                    </a:cubicBezTo>
                    <a:cubicBezTo>
                      <a:pt x="37871" y="7869"/>
                      <a:pt x="39346" y="10083"/>
                      <a:pt x="40576" y="12542"/>
                    </a:cubicBezTo>
                    <a:cubicBezTo>
                      <a:pt x="41806" y="15001"/>
                      <a:pt x="42052" y="17706"/>
                      <a:pt x="42052" y="20657"/>
                    </a:cubicBezTo>
                    <a:cubicBezTo>
                      <a:pt x="42052" y="23608"/>
                      <a:pt x="41560" y="26313"/>
                      <a:pt x="40576" y="28772"/>
                    </a:cubicBezTo>
                    <a:cubicBezTo>
                      <a:pt x="39592" y="31231"/>
                      <a:pt x="38117" y="33445"/>
                      <a:pt x="35904" y="35658"/>
                    </a:cubicBezTo>
                    <a:cubicBezTo>
                      <a:pt x="33936" y="37625"/>
                      <a:pt x="31723" y="39101"/>
                      <a:pt x="29264" y="40330"/>
                    </a:cubicBezTo>
                    <a:cubicBezTo>
                      <a:pt x="26805" y="41560"/>
                      <a:pt x="24100" y="41806"/>
                      <a:pt x="21149" y="41806"/>
                    </a:cubicBezTo>
                    <a:cubicBezTo>
                      <a:pt x="18198" y="41806"/>
                      <a:pt x="15493" y="41314"/>
                      <a:pt x="13034" y="40330"/>
                    </a:cubicBezTo>
                    <a:cubicBezTo>
                      <a:pt x="10574" y="39346"/>
                      <a:pt x="8361" y="37871"/>
                      <a:pt x="6148" y="35658"/>
                    </a:cubicBezTo>
                    <a:cubicBezTo>
                      <a:pt x="3935" y="33445"/>
                      <a:pt x="2705" y="31477"/>
                      <a:pt x="1475" y="29018"/>
                    </a:cubicBezTo>
                    <a:cubicBezTo>
                      <a:pt x="492" y="26559"/>
                      <a:pt x="0" y="23854"/>
                      <a:pt x="0" y="21149"/>
                    </a:cubicBezTo>
                    <a:cubicBezTo>
                      <a:pt x="0" y="19181"/>
                      <a:pt x="246" y="17460"/>
                      <a:pt x="738" y="15493"/>
                    </a:cubicBezTo>
                    <a:cubicBezTo>
                      <a:pt x="1230" y="13525"/>
                      <a:pt x="1967" y="12050"/>
                      <a:pt x="2705" y="10328"/>
                    </a:cubicBezTo>
                    <a:cubicBezTo>
                      <a:pt x="3689" y="8607"/>
                      <a:pt x="4672" y="7132"/>
                      <a:pt x="5902" y="5902"/>
                    </a:cubicBezTo>
                    <a:cubicBezTo>
                      <a:pt x="7132" y="4672"/>
                      <a:pt x="8607" y="3443"/>
                      <a:pt x="10083" y="2705"/>
                    </a:cubicBezTo>
                    <a:cubicBezTo>
                      <a:pt x="11804" y="1721"/>
                      <a:pt x="13279" y="984"/>
                      <a:pt x="15001" y="738"/>
                    </a:cubicBezTo>
                    <a:cubicBezTo>
                      <a:pt x="16968" y="246"/>
                      <a:pt x="18690" y="0"/>
                      <a:pt x="20657" y="0"/>
                    </a:cubicBezTo>
                    <a:close/>
                    <a:moveTo>
                      <a:pt x="20657" y="3935"/>
                    </a:moveTo>
                    <a:cubicBezTo>
                      <a:pt x="19181" y="3935"/>
                      <a:pt x="17706" y="4181"/>
                      <a:pt x="16230" y="4426"/>
                    </a:cubicBezTo>
                    <a:cubicBezTo>
                      <a:pt x="14755" y="4918"/>
                      <a:pt x="13525" y="5410"/>
                      <a:pt x="12050" y="6148"/>
                    </a:cubicBezTo>
                    <a:cubicBezTo>
                      <a:pt x="10820" y="6886"/>
                      <a:pt x="9591" y="7869"/>
                      <a:pt x="8607" y="8853"/>
                    </a:cubicBezTo>
                    <a:cubicBezTo>
                      <a:pt x="7623" y="9837"/>
                      <a:pt x="6640" y="11066"/>
                      <a:pt x="5902" y="12296"/>
                    </a:cubicBezTo>
                    <a:cubicBezTo>
                      <a:pt x="5164" y="13525"/>
                      <a:pt x="4672" y="15001"/>
                      <a:pt x="4181" y="16476"/>
                    </a:cubicBezTo>
                    <a:cubicBezTo>
                      <a:pt x="3689" y="17952"/>
                      <a:pt x="3689" y="19427"/>
                      <a:pt x="3689" y="21149"/>
                    </a:cubicBezTo>
                    <a:cubicBezTo>
                      <a:pt x="3689" y="23608"/>
                      <a:pt x="4181" y="25821"/>
                      <a:pt x="4918" y="27788"/>
                    </a:cubicBezTo>
                    <a:cubicBezTo>
                      <a:pt x="5656" y="29756"/>
                      <a:pt x="6886" y="31723"/>
                      <a:pt x="8607" y="33199"/>
                    </a:cubicBezTo>
                    <a:cubicBezTo>
                      <a:pt x="10328" y="34920"/>
                      <a:pt x="12050" y="36150"/>
                      <a:pt x="14017" y="36887"/>
                    </a:cubicBezTo>
                    <a:cubicBezTo>
                      <a:pt x="15985" y="37625"/>
                      <a:pt x="18198" y="38117"/>
                      <a:pt x="20411" y="38117"/>
                    </a:cubicBezTo>
                    <a:cubicBezTo>
                      <a:pt x="21886" y="38117"/>
                      <a:pt x="23362" y="37871"/>
                      <a:pt x="24837" y="37625"/>
                    </a:cubicBezTo>
                    <a:cubicBezTo>
                      <a:pt x="26313" y="37133"/>
                      <a:pt x="27543" y="36641"/>
                      <a:pt x="29018" y="35904"/>
                    </a:cubicBezTo>
                    <a:cubicBezTo>
                      <a:pt x="30248" y="35166"/>
                      <a:pt x="31477" y="34182"/>
                      <a:pt x="32461" y="33199"/>
                    </a:cubicBezTo>
                    <a:cubicBezTo>
                      <a:pt x="33445" y="32215"/>
                      <a:pt x="34428" y="30985"/>
                      <a:pt x="35166" y="29756"/>
                    </a:cubicBezTo>
                    <a:cubicBezTo>
                      <a:pt x="35904" y="28526"/>
                      <a:pt x="36395" y="27051"/>
                      <a:pt x="36887" y="25575"/>
                    </a:cubicBezTo>
                    <a:cubicBezTo>
                      <a:pt x="37379" y="24100"/>
                      <a:pt x="37379" y="22624"/>
                      <a:pt x="37379" y="20903"/>
                    </a:cubicBezTo>
                    <a:cubicBezTo>
                      <a:pt x="37379" y="19427"/>
                      <a:pt x="37133" y="17706"/>
                      <a:pt x="36887" y="16476"/>
                    </a:cubicBezTo>
                    <a:cubicBezTo>
                      <a:pt x="36395" y="15001"/>
                      <a:pt x="35904" y="13771"/>
                      <a:pt x="35166" y="12296"/>
                    </a:cubicBezTo>
                    <a:cubicBezTo>
                      <a:pt x="34428" y="11066"/>
                      <a:pt x="33445" y="9837"/>
                      <a:pt x="32461" y="8853"/>
                    </a:cubicBezTo>
                    <a:cubicBezTo>
                      <a:pt x="31477" y="7869"/>
                      <a:pt x="30248" y="6886"/>
                      <a:pt x="28772" y="6148"/>
                    </a:cubicBezTo>
                    <a:cubicBezTo>
                      <a:pt x="27543" y="5410"/>
                      <a:pt x="26067" y="4918"/>
                      <a:pt x="24592" y="4426"/>
                    </a:cubicBezTo>
                    <a:cubicBezTo>
                      <a:pt x="23608" y="4181"/>
                      <a:pt x="22132" y="3935"/>
                      <a:pt x="20657" y="3935"/>
                    </a:cubicBez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166F3B9-A01D-4989-9291-29A4A978F2E0}"/>
                  </a:ext>
                </a:extLst>
              </p:cNvPr>
              <p:cNvSpPr/>
              <p:nvPr/>
            </p:nvSpPr>
            <p:spPr>
              <a:xfrm>
                <a:off x="4829766" y="2699567"/>
                <a:ext cx="42543" cy="41805"/>
              </a:xfrm>
              <a:custGeom>
                <a:avLst/>
                <a:gdLst>
                  <a:gd name="connsiteX0" fmla="*/ 40330 w 42543"/>
                  <a:gd name="connsiteY0" fmla="*/ 7869 h 41805"/>
                  <a:gd name="connsiteX1" fmla="*/ 38855 w 42543"/>
                  <a:gd name="connsiteY1" fmla="*/ 9345 h 41805"/>
                  <a:gd name="connsiteX2" fmla="*/ 37379 w 42543"/>
                  <a:gd name="connsiteY2" fmla="*/ 10820 h 41805"/>
                  <a:gd name="connsiteX3" fmla="*/ 33936 w 42543"/>
                  <a:gd name="connsiteY3" fmla="*/ 7869 h 41805"/>
                  <a:gd name="connsiteX4" fmla="*/ 30002 w 42543"/>
                  <a:gd name="connsiteY4" fmla="*/ 5656 h 41805"/>
                  <a:gd name="connsiteX5" fmla="*/ 26067 w 42543"/>
                  <a:gd name="connsiteY5" fmla="*/ 4426 h 41805"/>
                  <a:gd name="connsiteX6" fmla="*/ 22132 w 42543"/>
                  <a:gd name="connsiteY6" fmla="*/ 3935 h 41805"/>
                  <a:gd name="connsiteX7" fmla="*/ 17460 w 42543"/>
                  <a:gd name="connsiteY7" fmla="*/ 4426 h 41805"/>
                  <a:gd name="connsiteX8" fmla="*/ 13034 w 42543"/>
                  <a:gd name="connsiteY8" fmla="*/ 6148 h 41805"/>
                  <a:gd name="connsiteX9" fmla="*/ 9345 w 42543"/>
                  <a:gd name="connsiteY9" fmla="*/ 8853 h 41805"/>
                  <a:gd name="connsiteX10" fmla="*/ 6640 w 42543"/>
                  <a:gd name="connsiteY10" fmla="*/ 12296 h 41805"/>
                  <a:gd name="connsiteX11" fmla="*/ 4918 w 42543"/>
                  <a:gd name="connsiteY11" fmla="*/ 16476 h 41805"/>
                  <a:gd name="connsiteX12" fmla="*/ 4426 w 42543"/>
                  <a:gd name="connsiteY12" fmla="*/ 20657 h 41805"/>
                  <a:gd name="connsiteX13" fmla="*/ 4918 w 42543"/>
                  <a:gd name="connsiteY13" fmla="*/ 25083 h 41805"/>
                  <a:gd name="connsiteX14" fmla="*/ 6640 w 42543"/>
                  <a:gd name="connsiteY14" fmla="*/ 29264 h 41805"/>
                  <a:gd name="connsiteX15" fmla="*/ 9591 w 42543"/>
                  <a:gd name="connsiteY15" fmla="*/ 32953 h 41805"/>
                  <a:gd name="connsiteX16" fmla="*/ 13279 w 42543"/>
                  <a:gd name="connsiteY16" fmla="*/ 35658 h 41805"/>
                  <a:gd name="connsiteX17" fmla="*/ 17706 w 42543"/>
                  <a:gd name="connsiteY17" fmla="*/ 37379 h 41805"/>
                  <a:gd name="connsiteX18" fmla="*/ 22624 w 42543"/>
                  <a:gd name="connsiteY18" fmla="*/ 37871 h 41805"/>
                  <a:gd name="connsiteX19" fmla="*/ 28280 w 42543"/>
                  <a:gd name="connsiteY19" fmla="*/ 36887 h 41805"/>
                  <a:gd name="connsiteX20" fmla="*/ 32953 w 42543"/>
                  <a:gd name="connsiteY20" fmla="*/ 34182 h 41805"/>
                  <a:gd name="connsiteX21" fmla="*/ 36396 w 42543"/>
                  <a:gd name="connsiteY21" fmla="*/ 30248 h 41805"/>
                  <a:gd name="connsiteX22" fmla="*/ 38117 w 42543"/>
                  <a:gd name="connsiteY22" fmla="*/ 25329 h 41805"/>
                  <a:gd name="connsiteX23" fmla="*/ 31723 w 42543"/>
                  <a:gd name="connsiteY23" fmla="*/ 25329 h 41805"/>
                  <a:gd name="connsiteX24" fmla="*/ 25329 w 42543"/>
                  <a:gd name="connsiteY24" fmla="*/ 25329 h 41805"/>
                  <a:gd name="connsiteX25" fmla="*/ 25329 w 42543"/>
                  <a:gd name="connsiteY25" fmla="*/ 23362 h 41805"/>
                  <a:gd name="connsiteX26" fmla="*/ 25329 w 42543"/>
                  <a:gd name="connsiteY26" fmla="*/ 21395 h 41805"/>
                  <a:gd name="connsiteX27" fmla="*/ 33936 w 42543"/>
                  <a:gd name="connsiteY27" fmla="*/ 21395 h 41805"/>
                  <a:gd name="connsiteX28" fmla="*/ 42543 w 42543"/>
                  <a:gd name="connsiteY28" fmla="*/ 21395 h 41805"/>
                  <a:gd name="connsiteX29" fmla="*/ 41068 w 42543"/>
                  <a:gd name="connsiteY29" fmla="*/ 29756 h 41805"/>
                  <a:gd name="connsiteX30" fmla="*/ 36887 w 42543"/>
                  <a:gd name="connsiteY30" fmla="*/ 36150 h 41805"/>
                  <a:gd name="connsiteX31" fmla="*/ 30494 w 42543"/>
                  <a:gd name="connsiteY31" fmla="*/ 40330 h 41805"/>
                  <a:gd name="connsiteX32" fmla="*/ 22378 w 42543"/>
                  <a:gd name="connsiteY32" fmla="*/ 41806 h 41805"/>
                  <a:gd name="connsiteX33" fmla="*/ 12542 w 42543"/>
                  <a:gd name="connsiteY33" fmla="*/ 39838 h 41805"/>
                  <a:gd name="connsiteX34" fmla="*/ 4918 w 42543"/>
                  <a:gd name="connsiteY34" fmla="*/ 34182 h 41805"/>
                  <a:gd name="connsiteX35" fmla="*/ 1230 w 42543"/>
                  <a:gd name="connsiteY35" fmla="*/ 28034 h 41805"/>
                  <a:gd name="connsiteX36" fmla="*/ 0 w 42543"/>
                  <a:gd name="connsiteY36" fmla="*/ 20903 h 41805"/>
                  <a:gd name="connsiteX37" fmla="*/ 738 w 42543"/>
                  <a:gd name="connsiteY37" fmla="*/ 15493 h 41805"/>
                  <a:gd name="connsiteX38" fmla="*/ 2951 w 42543"/>
                  <a:gd name="connsiteY38" fmla="*/ 10328 h 41805"/>
                  <a:gd name="connsiteX39" fmla="*/ 6394 w 42543"/>
                  <a:gd name="connsiteY39" fmla="*/ 5902 h 41805"/>
                  <a:gd name="connsiteX40" fmla="*/ 10820 w 42543"/>
                  <a:gd name="connsiteY40" fmla="*/ 2705 h 41805"/>
                  <a:gd name="connsiteX41" fmla="*/ 16230 w 42543"/>
                  <a:gd name="connsiteY41" fmla="*/ 738 h 41805"/>
                  <a:gd name="connsiteX42" fmla="*/ 22132 w 42543"/>
                  <a:gd name="connsiteY42" fmla="*/ 0 h 41805"/>
                  <a:gd name="connsiteX43" fmla="*/ 27051 w 42543"/>
                  <a:gd name="connsiteY43" fmla="*/ 492 h 41805"/>
                  <a:gd name="connsiteX44" fmla="*/ 31723 w 42543"/>
                  <a:gd name="connsiteY44" fmla="*/ 1967 h 41805"/>
                  <a:gd name="connsiteX45" fmla="*/ 36150 w 42543"/>
                  <a:gd name="connsiteY45" fmla="*/ 4426 h 41805"/>
                  <a:gd name="connsiteX46" fmla="*/ 40330 w 42543"/>
                  <a:gd name="connsiteY46" fmla="*/ 7869 h 4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</a:cxnLst>
                <a:rect l="l" t="t" r="r" b="b"/>
                <a:pathLst>
                  <a:path w="42543" h="41805">
                    <a:moveTo>
                      <a:pt x="40330" y="7869"/>
                    </a:moveTo>
                    <a:lnTo>
                      <a:pt x="38855" y="9345"/>
                    </a:lnTo>
                    <a:lnTo>
                      <a:pt x="37379" y="10820"/>
                    </a:lnTo>
                    <a:cubicBezTo>
                      <a:pt x="36150" y="9837"/>
                      <a:pt x="35166" y="8853"/>
                      <a:pt x="33936" y="7869"/>
                    </a:cubicBezTo>
                    <a:cubicBezTo>
                      <a:pt x="32707" y="7132"/>
                      <a:pt x="31477" y="6394"/>
                      <a:pt x="30002" y="5656"/>
                    </a:cubicBezTo>
                    <a:cubicBezTo>
                      <a:pt x="28772" y="5164"/>
                      <a:pt x="27297" y="4672"/>
                      <a:pt x="26067" y="4426"/>
                    </a:cubicBezTo>
                    <a:cubicBezTo>
                      <a:pt x="24837" y="4181"/>
                      <a:pt x="23608" y="3935"/>
                      <a:pt x="22132" y="3935"/>
                    </a:cubicBezTo>
                    <a:cubicBezTo>
                      <a:pt x="20657" y="3935"/>
                      <a:pt x="18935" y="4181"/>
                      <a:pt x="17460" y="4426"/>
                    </a:cubicBezTo>
                    <a:cubicBezTo>
                      <a:pt x="15985" y="4672"/>
                      <a:pt x="14509" y="5410"/>
                      <a:pt x="13034" y="6148"/>
                    </a:cubicBezTo>
                    <a:cubicBezTo>
                      <a:pt x="11558" y="6886"/>
                      <a:pt x="10328" y="7869"/>
                      <a:pt x="9345" y="8853"/>
                    </a:cubicBezTo>
                    <a:cubicBezTo>
                      <a:pt x="8361" y="9837"/>
                      <a:pt x="7377" y="11066"/>
                      <a:pt x="6640" y="12296"/>
                    </a:cubicBezTo>
                    <a:cubicBezTo>
                      <a:pt x="5902" y="13525"/>
                      <a:pt x="5164" y="15001"/>
                      <a:pt x="4918" y="16476"/>
                    </a:cubicBezTo>
                    <a:cubicBezTo>
                      <a:pt x="4672" y="17952"/>
                      <a:pt x="4426" y="19181"/>
                      <a:pt x="4426" y="20657"/>
                    </a:cubicBezTo>
                    <a:cubicBezTo>
                      <a:pt x="4426" y="22132"/>
                      <a:pt x="4672" y="23608"/>
                      <a:pt x="4918" y="25083"/>
                    </a:cubicBezTo>
                    <a:cubicBezTo>
                      <a:pt x="5410" y="26559"/>
                      <a:pt x="5902" y="27788"/>
                      <a:pt x="6640" y="29264"/>
                    </a:cubicBezTo>
                    <a:cubicBezTo>
                      <a:pt x="7377" y="30494"/>
                      <a:pt x="8361" y="31723"/>
                      <a:pt x="9591" y="32953"/>
                    </a:cubicBezTo>
                    <a:cubicBezTo>
                      <a:pt x="10820" y="33936"/>
                      <a:pt x="12050" y="34920"/>
                      <a:pt x="13279" y="35658"/>
                    </a:cubicBezTo>
                    <a:cubicBezTo>
                      <a:pt x="14755" y="36395"/>
                      <a:pt x="16230" y="37133"/>
                      <a:pt x="17706" y="37379"/>
                    </a:cubicBezTo>
                    <a:cubicBezTo>
                      <a:pt x="19181" y="37625"/>
                      <a:pt x="20903" y="37871"/>
                      <a:pt x="22624" y="37871"/>
                    </a:cubicBezTo>
                    <a:cubicBezTo>
                      <a:pt x="24592" y="37871"/>
                      <a:pt x="26559" y="37625"/>
                      <a:pt x="28280" y="36887"/>
                    </a:cubicBezTo>
                    <a:cubicBezTo>
                      <a:pt x="30002" y="36395"/>
                      <a:pt x="31477" y="35412"/>
                      <a:pt x="32953" y="34182"/>
                    </a:cubicBezTo>
                    <a:cubicBezTo>
                      <a:pt x="34428" y="32953"/>
                      <a:pt x="35412" y="31723"/>
                      <a:pt x="36396" y="30248"/>
                    </a:cubicBezTo>
                    <a:cubicBezTo>
                      <a:pt x="37133" y="28772"/>
                      <a:pt x="37871" y="27051"/>
                      <a:pt x="38117" y="25329"/>
                    </a:cubicBezTo>
                    <a:lnTo>
                      <a:pt x="31723" y="25329"/>
                    </a:lnTo>
                    <a:lnTo>
                      <a:pt x="25329" y="25329"/>
                    </a:lnTo>
                    <a:lnTo>
                      <a:pt x="25329" y="23362"/>
                    </a:lnTo>
                    <a:lnTo>
                      <a:pt x="25329" y="21395"/>
                    </a:lnTo>
                    <a:lnTo>
                      <a:pt x="33936" y="21395"/>
                    </a:lnTo>
                    <a:lnTo>
                      <a:pt x="42543" y="21395"/>
                    </a:lnTo>
                    <a:cubicBezTo>
                      <a:pt x="42543" y="24592"/>
                      <a:pt x="42052" y="27297"/>
                      <a:pt x="41068" y="29756"/>
                    </a:cubicBezTo>
                    <a:cubicBezTo>
                      <a:pt x="40084" y="32215"/>
                      <a:pt x="38855" y="34428"/>
                      <a:pt x="36887" y="36150"/>
                    </a:cubicBezTo>
                    <a:cubicBezTo>
                      <a:pt x="35166" y="37871"/>
                      <a:pt x="32953" y="39346"/>
                      <a:pt x="30494" y="40330"/>
                    </a:cubicBezTo>
                    <a:cubicBezTo>
                      <a:pt x="28034" y="41314"/>
                      <a:pt x="25329" y="41806"/>
                      <a:pt x="22378" y="41806"/>
                    </a:cubicBezTo>
                    <a:cubicBezTo>
                      <a:pt x="18690" y="41806"/>
                      <a:pt x="15493" y="41068"/>
                      <a:pt x="12542" y="39838"/>
                    </a:cubicBezTo>
                    <a:cubicBezTo>
                      <a:pt x="9591" y="38609"/>
                      <a:pt x="7132" y="36641"/>
                      <a:pt x="4918" y="34182"/>
                    </a:cubicBezTo>
                    <a:cubicBezTo>
                      <a:pt x="3197" y="32215"/>
                      <a:pt x="1967" y="30248"/>
                      <a:pt x="1230" y="28034"/>
                    </a:cubicBezTo>
                    <a:cubicBezTo>
                      <a:pt x="492" y="25821"/>
                      <a:pt x="0" y="23362"/>
                      <a:pt x="0" y="20903"/>
                    </a:cubicBezTo>
                    <a:cubicBezTo>
                      <a:pt x="0" y="18936"/>
                      <a:pt x="246" y="17214"/>
                      <a:pt x="738" y="15493"/>
                    </a:cubicBezTo>
                    <a:cubicBezTo>
                      <a:pt x="1230" y="13771"/>
                      <a:pt x="1967" y="12050"/>
                      <a:pt x="2951" y="10328"/>
                    </a:cubicBezTo>
                    <a:cubicBezTo>
                      <a:pt x="3935" y="8607"/>
                      <a:pt x="4918" y="7132"/>
                      <a:pt x="6394" y="5902"/>
                    </a:cubicBezTo>
                    <a:cubicBezTo>
                      <a:pt x="7623" y="4672"/>
                      <a:pt x="9099" y="3443"/>
                      <a:pt x="10820" y="2705"/>
                    </a:cubicBezTo>
                    <a:cubicBezTo>
                      <a:pt x="12542" y="1721"/>
                      <a:pt x="14263" y="984"/>
                      <a:pt x="16230" y="738"/>
                    </a:cubicBezTo>
                    <a:cubicBezTo>
                      <a:pt x="18198" y="246"/>
                      <a:pt x="20165" y="0"/>
                      <a:pt x="22132" y="0"/>
                    </a:cubicBezTo>
                    <a:cubicBezTo>
                      <a:pt x="23854" y="0"/>
                      <a:pt x="25575" y="246"/>
                      <a:pt x="27051" y="492"/>
                    </a:cubicBezTo>
                    <a:cubicBezTo>
                      <a:pt x="28526" y="738"/>
                      <a:pt x="30248" y="1230"/>
                      <a:pt x="31723" y="1967"/>
                    </a:cubicBezTo>
                    <a:cubicBezTo>
                      <a:pt x="33199" y="2459"/>
                      <a:pt x="34674" y="3443"/>
                      <a:pt x="36150" y="4426"/>
                    </a:cubicBezTo>
                    <a:cubicBezTo>
                      <a:pt x="37379" y="5410"/>
                      <a:pt x="38855" y="6640"/>
                      <a:pt x="40330" y="7869"/>
                    </a:cubicBez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AADD0B0-DC89-48B3-BD12-5A8F86412F30}"/>
                  </a:ext>
                </a:extLst>
              </p:cNvPr>
              <p:cNvSpPr/>
              <p:nvPr/>
            </p:nvSpPr>
            <p:spPr>
              <a:xfrm>
                <a:off x="4888048" y="2700797"/>
                <a:ext cx="22624" cy="39838"/>
              </a:xfrm>
              <a:custGeom>
                <a:avLst/>
                <a:gdLst>
                  <a:gd name="connsiteX0" fmla="*/ 0 w 22624"/>
                  <a:gd name="connsiteY0" fmla="*/ 0 h 39838"/>
                  <a:gd name="connsiteX1" fmla="*/ 11312 w 22624"/>
                  <a:gd name="connsiteY1" fmla="*/ 0 h 39838"/>
                  <a:gd name="connsiteX2" fmla="*/ 22624 w 22624"/>
                  <a:gd name="connsiteY2" fmla="*/ 0 h 39838"/>
                  <a:gd name="connsiteX3" fmla="*/ 22624 w 22624"/>
                  <a:gd name="connsiteY3" fmla="*/ 1967 h 39838"/>
                  <a:gd name="connsiteX4" fmla="*/ 22624 w 22624"/>
                  <a:gd name="connsiteY4" fmla="*/ 3935 h 39838"/>
                  <a:gd name="connsiteX5" fmla="*/ 13279 w 22624"/>
                  <a:gd name="connsiteY5" fmla="*/ 3935 h 39838"/>
                  <a:gd name="connsiteX6" fmla="*/ 3935 w 22624"/>
                  <a:gd name="connsiteY6" fmla="*/ 3935 h 39838"/>
                  <a:gd name="connsiteX7" fmla="*/ 3935 w 22624"/>
                  <a:gd name="connsiteY7" fmla="*/ 10083 h 39838"/>
                  <a:gd name="connsiteX8" fmla="*/ 3935 w 22624"/>
                  <a:gd name="connsiteY8" fmla="*/ 16230 h 39838"/>
                  <a:gd name="connsiteX9" fmla="*/ 13279 w 22624"/>
                  <a:gd name="connsiteY9" fmla="*/ 16230 h 39838"/>
                  <a:gd name="connsiteX10" fmla="*/ 22624 w 22624"/>
                  <a:gd name="connsiteY10" fmla="*/ 16230 h 39838"/>
                  <a:gd name="connsiteX11" fmla="*/ 22624 w 22624"/>
                  <a:gd name="connsiteY11" fmla="*/ 18198 h 39838"/>
                  <a:gd name="connsiteX12" fmla="*/ 22624 w 22624"/>
                  <a:gd name="connsiteY12" fmla="*/ 20165 h 39838"/>
                  <a:gd name="connsiteX13" fmla="*/ 13279 w 22624"/>
                  <a:gd name="connsiteY13" fmla="*/ 20165 h 39838"/>
                  <a:gd name="connsiteX14" fmla="*/ 3935 w 22624"/>
                  <a:gd name="connsiteY14" fmla="*/ 20165 h 39838"/>
                  <a:gd name="connsiteX15" fmla="*/ 3935 w 22624"/>
                  <a:gd name="connsiteY15" fmla="*/ 28034 h 39838"/>
                  <a:gd name="connsiteX16" fmla="*/ 3935 w 22624"/>
                  <a:gd name="connsiteY16" fmla="*/ 35904 h 39838"/>
                  <a:gd name="connsiteX17" fmla="*/ 13279 w 22624"/>
                  <a:gd name="connsiteY17" fmla="*/ 35904 h 39838"/>
                  <a:gd name="connsiteX18" fmla="*/ 22624 w 22624"/>
                  <a:gd name="connsiteY18" fmla="*/ 35904 h 39838"/>
                  <a:gd name="connsiteX19" fmla="*/ 22624 w 22624"/>
                  <a:gd name="connsiteY19" fmla="*/ 37871 h 39838"/>
                  <a:gd name="connsiteX20" fmla="*/ 22624 w 22624"/>
                  <a:gd name="connsiteY20" fmla="*/ 39838 h 39838"/>
                  <a:gd name="connsiteX21" fmla="*/ 11312 w 22624"/>
                  <a:gd name="connsiteY21" fmla="*/ 39838 h 39838"/>
                  <a:gd name="connsiteX22" fmla="*/ 0 w 22624"/>
                  <a:gd name="connsiteY22" fmla="*/ 39838 h 39838"/>
                  <a:gd name="connsiteX23" fmla="*/ 0 w 22624"/>
                  <a:gd name="connsiteY23" fmla="*/ 19919 h 39838"/>
                  <a:gd name="connsiteX24" fmla="*/ 0 w 22624"/>
                  <a:gd name="connsiteY24" fmla="*/ 0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624" h="39838">
                    <a:moveTo>
                      <a:pt x="0" y="0"/>
                    </a:moveTo>
                    <a:lnTo>
                      <a:pt x="11312" y="0"/>
                    </a:lnTo>
                    <a:lnTo>
                      <a:pt x="22624" y="0"/>
                    </a:lnTo>
                    <a:lnTo>
                      <a:pt x="22624" y="1967"/>
                    </a:lnTo>
                    <a:lnTo>
                      <a:pt x="22624" y="3935"/>
                    </a:lnTo>
                    <a:lnTo>
                      <a:pt x="13279" y="3935"/>
                    </a:lnTo>
                    <a:lnTo>
                      <a:pt x="3935" y="3935"/>
                    </a:lnTo>
                    <a:lnTo>
                      <a:pt x="3935" y="10083"/>
                    </a:lnTo>
                    <a:lnTo>
                      <a:pt x="3935" y="16230"/>
                    </a:lnTo>
                    <a:lnTo>
                      <a:pt x="13279" y="16230"/>
                    </a:lnTo>
                    <a:lnTo>
                      <a:pt x="22624" y="16230"/>
                    </a:lnTo>
                    <a:lnTo>
                      <a:pt x="22624" y="18198"/>
                    </a:lnTo>
                    <a:lnTo>
                      <a:pt x="22624" y="20165"/>
                    </a:lnTo>
                    <a:lnTo>
                      <a:pt x="13279" y="20165"/>
                    </a:lnTo>
                    <a:lnTo>
                      <a:pt x="3935" y="20165"/>
                    </a:lnTo>
                    <a:lnTo>
                      <a:pt x="3935" y="28034"/>
                    </a:lnTo>
                    <a:lnTo>
                      <a:pt x="3935" y="35904"/>
                    </a:lnTo>
                    <a:lnTo>
                      <a:pt x="13279" y="35904"/>
                    </a:lnTo>
                    <a:lnTo>
                      <a:pt x="22624" y="35904"/>
                    </a:lnTo>
                    <a:lnTo>
                      <a:pt x="22624" y="37871"/>
                    </a:lnTo>
                    <a:lnTo>
                      <a:pt x="22624" y="39838"/>
                    </a:lnTo>
                    <a:lnTo>
                      <a:pt x="11312" y="39838"/>
                    </a:lnTo>
                    <a:lnTo>
                      <a:pt x="0" y="39838"/>
                    </a:lnTo>
                    <a:lnTo>
                      <a:pt x="0" y="199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F8CA7EE-C629-47D4-801F-456DB02BEFF1}"/>
                  </a:ext>
                </a:extLst>
              </p:cNvPr>
              <p:cNvSpPr/>
              <p:nvPr/>
            </p:nvSpPr>
            <p:spPr>
              <a:xfrm>
                <a:off x="4926902" y="2700797"/>
                <a:ext cx="21640" cy="39838"/>
              </a:xfrm>
              <a:custGeom>
                <a:avLst/>
                <a:gdLst>
                  <a:gd name="connsiteX0" fmla="*/ 0 w 21640"/>
                  <a:gd name="connsiteY0" fmla="*/ 3935 h 39838"/>
                  <a:gd name="connsiteX1" fmla="*/ 0 w 21640"/>
                  <a:gd name="connsiteY1" fmla="*/ 1967 h 39838"/>
                  <a:gd name="connsiteX2" fmla="*/ 0 w 21640"/>
                  <a:gd name="connsiteY2" fmla="*/ 0 h 39838"/>
                  <a:gd name="connsiteX3" fmla="*/ 10820 w 21640"/>
                  <a:gd name="connsiteY3" fmla="*/ 0 h 39838"/>
                  <a:gd name="connsiteX4" fmla="*/ 21641 w 21640"/>
                  <a:gd name="connsiteY4" fmla="*/ 0 h 39838"/>
                  <a:gd name="connsiteX5" fmla="*/ 21641 w 21640"/>
                  <a:gd name="connsiteY5" fmla="*/ 1967 h 39838"/>
                  <a:gd name="connsiteX6" fmla="*/ 21641 w 21640"/>
                  <a:gd name="connsiteY6" fmla="*/ 3935 h 39838"/>
                  <a:gd name="connsiteX7" fmla="*/ 17214 w 21640"/>
                  <a:gd name="connsiteY7" fmla="*/ 3935 h 39838"/>
                  <a:gd name="connsiteX8" fmla="*/ 12788 w 21640"/>
                  <a:gd name="connsiteY8" fmla="*/ 3935 h 39838"/>
                  <a:gd name="connsiteX9" fmla="*/ 12788 w 21640"/>
                  <a:gd name="connsiteY9" fmla="*/ 21886 h 39838"/>
                  <a:gd name="connsiteX10" fmla="*/ 12788 w 21640"/>
                  <a:gd name="connsiteY10" fmla="*/ 39838 h 39838"/>
                  <a:gd name="connsiteX11" fmla="*/ 10820 w 21640"/>
                  <a:gd name="connsiteY11" fmla="*/ 39838 h 39838"/>
                  <a:gd name="connsiteX12" fmla="*/ 8853 w 21640"/>
                  <a:gd name="connsiteY12" fmla="*/ 39838 h 39838"/>
                  <a:gd name="connsiteX13" fmla="*/ 8853 w 21640"/>
                  <a:gd name="connsiteY13" fmla="*/ 21886 h 39838"/>
                  <a:gd name="connsiteX14" fmla="*/ 8853 w 21640"/>
                  <a:gd name="connsiteY14" fmla="*/ 3935 h 39838"/>
                  <a:gd name="connsiteX15" fmla="*/ 4426 w 21640"/>
                  <a:gd name="connsiteY15" fmla="*/ 3935 h 39838"/>
                  <a:gd name="connsiteX16" fmla="*/ 0 w 21640"/>
                  <a:gd name="connsiteY16" fmla="*/ 3935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640" h="39838">
                    <a:moveTo>
                      <a:pt x="0" y="3935"/>
                    </a:moveTo>
                    <a:lnTo>
                      <a:pt x="0" y="1967"/>
                    </a:lnTo>
                    <a:lnTo>
                      <a:pt x="0" y="0"/>
                    </a:lnTo>
                    <a:lnTo>
                      <a:pt x="10820" y="0"/>
                    </a:lnTo>
                    <a:lnTo>
                      <a:pt x="21641" y="0"/>
                    </a:lnTo>
                    <a:lnTo>
                      <a:pt x="21641" y="1967"/>
                    </a:lnTo>
                    <a:lnTo>
                      <a:pt x="21641" y="3935"/>
                    </a:lnTo>
                    <a:lnTo>
                      <a:pt x="17214" y="3935"/>
                    </a:lnTo>
                    <a:lnTo>
                      <a:pt x="12788" y="3935"/>
                    </a:lnTo>
                    <a:lnTo>
                      <a:pt x="12788" y="21886"/>
                    </a:lnTo>
                    <a:lnTo>
                      <a:pt x="12788" y="39838"/>
                    </a:lnTo>
                    <a:lnTo>
                      <a:pt x="10820" y="39838"/>
                    </a:lnTo>
                    <a:lnTo>
                      <a:pt x="8853" y="39838"/>
                    </a:lnTo>
                    <a:lnTo>
                      <a:pt x="8853" y="21886"/>
                    </a:lnTo>
                    <a:lnTo>
                      <a:pt x="8853" y="3935"/>
                    </a:lnTo>
                    <a:lnTo>
                      <a:pt x="4426" y="3935"/>
                    </a:lnTo>
                    <a:lnTo>
                      <a:pt x="0" y="3935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98507F6A-D28F-442C-AA00-81274116848D}"/>
                  </a:ext>
                </a:extLst>
              </p:cNvPr>
              <p:cNvSpPr/>
              <p:nvPr/>
            </p:nvSpPr>
            <p:spPr>
              <a:xfrm>
                <a:off x="4963790" y="2700797"/>
                <a:ext cx="28034" cy="39838"/>
              </a:xfrm>
              <a:custGeom>
                <a:avLst/>
                <a:gdLst>
                  <a:gd name="connsiteX0" fmla="*/ 0 w 28034"/>
                  <a:gd name="connsiteY0" fmla="*/ 0 h 39838"/>
                  <a:gd name="connsiteX1" fmla="*/ 1967 w 28034"/>
                  <a:gd name="connsiteY1" fmla="*/ 0 h 39838"/>
                  <a:gd name="connsiteX2" fmla="*/ 3935 w 28034"/>
                  <a:gd name="connsiteY2" fmla="*/ 0 h 39838"/>
                  <a:gd name="connsiteX3" fmla="*/ 3935 w 28034"/>
                  <a:gd name="connsiteY3" fmla="*/ 8361 h 39838"/>
                  <a:gd name="connsiteX4" fmla="*/ 3935 w 28034"/>
                  <a:gd name="connsiteY4" fmla="*/ 16722 h 39838"/>
                  <a:gd name="connsiteX5" fmla="*/ 14017 w 28034"/>
                  <a:gd name="connsiteY5" fmla="*/ 16722 h 39838"/>
                  <a:gd name="connsiteX6" fmla="*/ 24100 w 28034"/>
                  <a:gd name="connsiteY6" fmla="*/ 16722 h 39838"/>
                  <a:gd name="connsiteX7" fmla="*/ 24100 w 28034"/>
                  <a:gd name="connsiteY7" fmla="*/ 8361 h 39838"/>
                  <a:gd name="connsiteX8" fmla="*/ 24100 w 28034"/>
                  <a:gd name="connsiteY8" fmla="*/ 0 h 39838"/>
                  <a:gd name="connsiteX9" fmla="*/ 26067 w 28034"/>
                  <a:gd name="connsiteY9" fmla="*/ 0 h 39838"/>
                  <a:gd name="connsiteX10" fmla="*/ 28034 w 28034"/>
                  <a:gd name="connsiteY10" fmla="*/ 0 h 39838"/>
                  <a:gd name="connsiteX11" fmla="*/ 28034 w 28034"/>
                  <a:gd name="connsiteY11" fmla="*/ 19919 h 39838"/>
                  <a:gd name="connsiteX12" fmla="*/ 28034 w 28034"/>
                  <a:gd name="connsiteY12" fmla="*/ 39838 h 39838"/>
                  <a:gd name="connsiteX13" fmla="*/ 26067 w 28034"/>
                  <a:gd name="connsiteY13" fmla="*/ 39838 h 39838"/>
                  <a:gd name="connsiteX14" fmla="*/ 24100 w 28034"/>
                  <a:gd name="connsiteY14" fmla="*/ 39838 h 39838"/>
                  <a:gd name="connsiteX15" fmla="*/ 24100 w 28034"/>
                  <a:gd name="connsiteY15" fmla="*/ 30248 h 39838"/>
                  <a:gd name="connsiteX16" fmla="*/ 24100 w 28034"/>
                  <a:gd name="connsiteY16" fmla="*/ 20657 h 39838"/>
                  <a:gd name="connsiteX17" fmla="*/ 14017 w 28034"/>
                  <a:gd name="connsiteY17" fmla="*/ 20657 h 39838"/>
                  <a:gd name="connsiteX18" fmla="*/ 3935 w 28034"/>
                  <a:gd name="connsiteY18" fmla="*/ 20657 h 39838"/>
                  <a:gd name="connsiteX19" fmla="*/ 3935 w 28034"/>
                  <a:gd name="connsiteY19" fmla="*/ 30248 h 39838"/>
                  <a:gd name="connsiteX20" fmla="*/ 3935 w 28034"/>
                  <a:gd name="connsiteY20" fmla="*/ 39838 h 39838"/>
                  <a:gd name="connsiteX21" fmla="*/ 1967 w 28034"/>
                  <a:gd name="connsiteY21" fmla="*/ 39838 h 39838"/>
                  <a:gd name="connsiteX22" fmla="*/ 0 w 28034"/>
                  <a:gd name="connsiteY22" fmla="*/ 39838 h 39838"/>
                  <a:gd name="connsiteX23" fmla="*/ 0 w 28034"/>
                  <a:gd name="connsiteY23" fmla="*/ 19919 h 39838"/>
                  <a:gd name="connsiteX24" fmla="*/ 0 w 28034"/>
                  <a:gd name="connsiteY24" fmla="*/ 0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034" h="39838">
                    <a:moveTo>
                      <a:pt x="0" y="0"/>
                    </a:moveTo>
                    <a:lnTo>
                      <a:pt x="1967" y="0"/>
                    </a:lnTo>
                    <a:lnTo>
                      <a:pt x="3935" y="0"/>
                    </a:lnTo>
                    <a:lnTo>
                      <a:pt x="3935" y="8361"/>
                    </a:lnTo>
                    <a:lnTo>
                      <a:pt x="3935" y="16722"/>
                    </a:lnTo>
                    <a:lnTo>
                      <a:pt x="14017" y="16722"/>
                    </a:lnTo>
                    <a:lnTo>
                      <a:pt x="24100" y="16722"/>
                    </a:lnTo>
                    <a:lnTo>
                      <a:pt x="24100" y="8361"/>
                    </a:lnTo>
                    <a:lnTo>
                      <a:pt x="24100" y="0"/>
                    </a:lnTo>
                    <a:lnTo>
                      <a:pt x="26067" y="0"/>
                    </a:lnTo>
                    <a:lnTo>
                      <a:pt x="28034" y="0"/>
                    </a:lnTo>
                    <a:lnTo>
                      <a:pt x="28034" y="19919"/>
                    </a:lnTo>
                    <a:lnTo>
                      <a:pt x="28034" y="39838"/>
                    </a:lnTo>
                    <a:lnTo>
                      <a:pt x="26067" y="39838"/>
                    </a:lnTo>
                    <a:lnTo>
                      <a:pt x="24100" y="39838"/>
                    </a:lnTo>
                    <a:lnTo>
                      <a:pt x="24100" y="30248"/>
                    </a:lnTo>
                    <a:lnTo>
                      <a:pt x="24100" y="20657"/>
                    </a:lnTo>
                    <a:lnTo>
                      <a:pt x="14017" y="20657"/>
                    </a:lnTo>
                    <a:lnTo>
                      <a:pt x="3935" y="20657"/>
                    </a:lnTo>
                    <a:lnTo>
                      <a:pt x="3935" y="30248"/>
                    </a:lnTo>
                    <a:lnTo>
                      <a:pt x="3935" y="39838"/>
                    </a:lnTo>
                    <a:lnTo>
                      <a:pt x="1967" y="39838"/>
                    </a:lnTo>
                    <a:lnTo>
                      <a:pt x="0" y="39838"/>
                    </a:lnTo>
                    <a:lnTo>
                      <a:pt x="0" y="199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E9ECE809-C406-4EC5-ADB7-0DC7BCAFF3C0}"/>
                  </a:ext>
                </a:extLst>
              </p:cNvPr>
              <p:cNvSpPr/>
              <p:nvPr/>
            </p:nvSpPr>
            <p:spPr>
              <a:xfrm>
                <a:off x="5009284" y="2700797"/>
                <a:ext cx="22624" cy="39838"/>
              </a:xfrm>
              <a:custGeom>
                <a:avLst/>
                <a:gdLst>
                  <a:gd name="connsiteX0" fmla="*/ 0 w 22624"/>
                  <a:gd name="connsiteY0" fmla="*/ 0 h 39838"/>
                  <a:gd name="connsiteX1" fmla="*/ 11312 w 22624"/>
                  <a:gd name="connsiteY1" fmla="*/ 0 h 39838"/>
                  <a:gd name="connsiteX2" fmla="*/ 22624 w 22624"/>
                  <a:gd name="connsiteY2" fmla="*/ 0 h 39838"/>
                  <a:gd name="connsiteX3" fmla="*/ 22624 w 22624"/>
                  <a:gd name="connsiteY3" fmla="*/ 1967 h 39838"/>
                  <a:gd name="connsiteX4" fmla="*/ 22624 w 22624"/>
                  <a:gd name="connsiteY4" fmla="*/ 3935 h 39838"/>
                  <a:gd name="connsiteX5" fmla="*/ 13279 w 22624"/>
                  <a:gd name="connsiteY5" fmla="*/ 3935 h 39838"/>
                  <a:gd name="connsiteX6" fmla="*/ 3935 w 22624"/>
                  <a:gd name="connsiteY6" fmla="*/ 3935 h 39838"/>
                  <a:gd name="connsiteX7" fmla="*/ 3935 w 22624"/>
                  <a:gd name="connsiteY7" fmla="*/ 10083 h 39838"/>
                  <a:gd name="connsiteX8" fmla="*/ 3935 w 22624"/>
                  <a:gd name="connsiteY8" fmla="*/ 16230 h 39838"/>
                  <a:gd name="connsiteX9" fmla="*/ 13279 w 22624"/>
                  <a:gd name="connsiteY9" fmla="*/ 16230 h 39838"/>
                  <a:gd name="connsiteX10" fmla="*/ 22624 w 22624"/>
                  <a:gd name="connsiteY10" fmla="*/ 16230 h 39838"/>
                  <a:gd name="connsiteX11" fmla="*/ 22624 w 22624"/>
                  <a:gd name="connsiteY11" fmla="*/ 18198 h 39838"/>
                  <a:gd name="connsiteX12" fmla="*/ 22624 w 22624"/>
                  <a:gd name="connsiteY12" fmla="*/ 20165 h 39838"/>
                  <a:gd name="connsiteX13" fmla="*/ 13279 w 22624"/>
                  <a:gd name="connsiteY13" fmla="*/ 20165 h 39838"/>
                  <a:gd name="connsiteX14" fmla="*/ 3935 w 22624"/>
                  <a:gd name="connsiteY14" fmla="*/ 20165 h 39838"/>
                  <a:gd name="connsiteX15" fmla="*/ 3935 w 22624"/>
                  <a:gd name="connsiteY15" fmla="*/ 28034 h 39838"/>
                  <a:gd name="connsiteX16" fmla="*/ 3935 w 22624"/>
                  <a:gd name="connsiteY16" fmla="*/ 35904 h 39838"/>
                  <a:gd name="connsiteX17" fmla="*/ 13279 w 22624"/>
                  <a:gd name="connsiteY17" fmla="*/ 35904 h 39838"/>
                  <a:gd name="connsiteX18" fmla="*/ 22624 w 22624"/>
                  <a:gd name="connsiteY18" fmla="*/ 35904 h 39838"/>
                  <a:gd name="connsiteX19" fmla="*/ 22624 w 22624"/>
                  <a:gd name="connsiteY19" fmla="*/ 37871 h 39838"/>
                  <a:gd name="connsiteX20" fmla="*/ 22624 w 22624"/>
                  <a:gd name="connsiteY20" fmla="*/ 39838 h 39838"/>
                  <a:gd name="connsiteX21" fmla="*/ 11312 w 22624"/>
                  <a:gd name="connsiteY21" fmla="*/ 39838 h 39838"/>
                  <a:gd name="connsiteX22" fmla="*/ 0 w 22624"/>
                  <a:gd name="connsiteY22" fmla="*/ 39838 h 39838"/>
                  <a:gd name="connsiteX23" fmla="*/ 0 w 22624"/>
                  <a:gd name="connsiteY23" fmla="*/ 19919 h 39838"/>
                  <a:gd name="connsiteX24" fmla="*/ 0 w 22624"/>
                  <a:gd name="connsiteY24" fmla="*/ 0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2624" h="39838">
                    <a:moveTo>
                      <a:pt x="0" y="0"/>
                    </a:moveTo>
                    <a:lnTo>
                      <a:pt x="11312" y="0"/>
                    </a:lnTo>
                    <a:lnTo>
                      <a:pt x="22624" y="0"/>
                    </a:lnTo>
                    <a:lnTo>
                      <a:pt x="22624" y="1967"/>
                    </a:lnTo>
                    <a:lnTo>
                      <a:pt x="22624" y="3935"/>
                    </a:lnTo>
                    <a:lnTo>
                      <a:pt x="13279" y="3935"/>
                    </a:lnTo>
                    <a:lnTo>
                      <a:pt x="3935" y="3935"/>
                    </a:lnTo>
                    <a:lnTo>
                      <a:pt x="3935" y="10083"/>
                    </a:lnTo>
                    <a:lnTo>
                      <a:pt x="3935" y="16230"/>
                    </a:lnTo>
                    <a:lnTo>
                      <a:pt x="13279" y="16230"/>
                    </a:lnTo>
                    <a:lnTo>
                      <a:pt x="22624" y="16230"/>
                    </a:lnTo>
                    <a:lnTo>
                      <a:pt x="22624" y="18198"/>
                    </a:lnTo>
                    <a:lnTo>
                      <a:pt x="22624" y="20165"/>
                    </a:lnTo>
                    <a:lnTo>
                      <a:pt x="13279" y="20165"/>
                    </a:lnTo>
                    <a:lnTo>
                      <a:pt x="3935" y="20165"/>
                    </a:lnTo>
                    <a:lnTo>
                      <a:pt x="3935" y="28034"/>
                    </a:lnTo>
                    <a:lnTo>
                      <a:pt x="3935" y="35904"/>
                    </a:lnTo>
                    <a:lnTo>
                      <a:pt x="13279" y="35904"/>
                    </a:lnTo>
                    <a:lnTo>
                      <a:pt x="22624" y="35904"/>
                    </a:lnTo>
                    <a:lnTo>
                      <a:pt x="22624" y="37871"/>
                    </a:lnTo>
                    <a:lnTo>
                      <a:pt x="22624" y="39838"/>
                    </a:lnTo>
                    <a:lnTo>
                      <a:pt x="11312" y="39838"/>
                    </a:lnTo>
                    <a:lnTo>
                      <a:pt x="0" y="39838"/>
                    </a:lnTo>
                    <a:lnTo>
                      <a:pt x="0" y="199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EE29BC7C-2C66-4B74-BE0A-5B54A8077DB0}"/>
                  </a:ext>
                </a:extLst>
              </p:cNvPr>
              <p:cNvSpPr/>
              <p:nvPr/>
            </p:nvSpPr>
            <p:spPr>
              <a:xfrm>
                <a:off x="5048139" y="2700797"/>
                <a:ext cx="25575" cy="40084"/>
              </a:xfrm>
              <a:custGeom>
                <a:avLst/>
                <a:gdLst>
                  <a:gd name="connsiteX0" fmla="*/ 492 w 25575"/>
                  <a:gd name="connsiteY0" fmla="*/ 0 h 40084"/>
                  <a:gd name="connsiteX1" fmla="*/ 4426 w 25575"/>
                  <a:gd name="connsiteY1" fmla="*/ 0 h 40084"/>
                  <a:gd name="connsiteX2" fmla="*/ 8361 w 25575"/>
                  <a:gd name="connsiteY2" fmla="*/ 0 h 40084"/>
                  <a:gd name="connsiteX3" fmla="*/ 14017 w 25575"/>
                  <a:gd name="connsiteY3" fmla="*/ 246 h 40084"/>
                  <a:gd name="connsiteX4" fmla="*/ 17460 w 25575"/>
                  <a:gd name="connsiteY4" fmla="*/ 738 h 40084"/>
                  <a:gd name="connsiteX5" fmla="*/ 20657 w 25575"/>
                  <a:gd name="connsiteY5" fmla="*/ 1967 h 40084"/>
                  <a:gd name="connsiteX6" fmla="*/ 23116 w 25575"/>
                  <a:gd name="connsiteY6" fmla="*/ 4181 h 40084"/>
                  <a:gd name="connsiteX7" fmla="*/ 24837 w 25575"/>
                  <a:gd name="connsiteY7" fmla="*/ 7132 h 40084"/>
                  <a:gd name="connsiteX8" fmla="*/ 25329 w 25575"/>
                  <a:gd name="connsiteY8" fmla="*/ 10820 h 40084"/>
                  <a:gd name="connsiteX9" fmla="*/ 24837 w 25575"/>
                  <a:gd name="connsiteY9" fmla="*/ 13771 h 40084"/>
                  <a:gd name="connsiteX10" fmla="*/ 23608 w 25575"/>
                  <a:gd name="connsiteY10" fmla="*/ 16476 h 40084"/>
                  <a:gd name="connsiteX11" fmla="*/ 21641 w 25575"/>
                  <a:gd name="connsiteY11" fmla="*/ 18690 h 40084"/>
                  <a:gd name="connsiteX12" fmla="*/ 19181 w 25575"/>
                  <a:gd name="connsiteY12" fmla="*/ 20165 h 40084"/>
                  <a:gd name="connsiteX13" fmla="*/ 15739 w 25575"/>
                  <a:gd name="connsiteY13" fmla="*/ 21149 h 40084"/>
                  <a:gd name="connsiteX14" fmla="*/ 11312 w 25575"/>
                  <a:gd name="connsiteY14" fmla="*/ 21395 h 40084"/>
                  <a:gd name="connsiteX15" fmla="*/ 18444 w 25575"/>
                  <a:gd name="connsiteY15" fmla="*/ 30739 h 40084"/>
                  <a:gd name="connsiteX16" fmla="*/ 25575 w 25575"/>
                  <a:gd name="connsiteY16" fmla="*/ 40084 h 40084"/>
                  <a:gd name="connsiteX17" fmla="*/ 23116 w 25575"/>
                  <a:gd name="connsiteY17" fmla="*/ 40084 h 40084"/>
                  <a:gd name="connsiteX18" fmla="*/ 20657 w 25575"/>
                  <a:gd name="connsiteY18" fmla="*/ 40084 h 40084"/>
                  <a:gd name="connsiteX19" fmla="*/ 13525 w 25575"/>
                  <a:gd name="connsiteY19" fmla="*/ 30739 h 40084"/>
                  <a:gd name="connsiteX20" fmla="*/ 6394 w 25575"/>
                  <a:gd name="connsiteY20" fmla="*/ 21395 h 40084"/>
                  <a:gd name="connsiteX21" fmla="*/ 5164 w 25575"/>
                  <a:gd name="connsiteY21" fmla="*/ 21395 h 40084"/>
                  <a:gd name="connsiteX22" fmla="*/ 3935 w 25575"/>
                  <a:gd name="connsiteY22" fmla="*/ 21395 h 40084"/>
                  <a:gd name="connsiteX23" fmla="*/ 3935 w 25575"/>
                  <a:gd name="connsiteY23" fmla="*/ 30739 h 40084"/>
                  <a:gd name="connsiteX24" fmla="*/ 3935 w 25575"/>
                  <a:gd name="connsiteY24" fmla="*/ 40084 h 40084"/>
                  <a:gd name="connsiteX25" fmla="*/ 1967 w 25575"/>
                  <a:gd name="connsiteY25" fmla="*/ 40084 h 40084"/>
                  <a:gd name="connsiteX26" fmla="*/ 0 w 25575"/>
                  <a:gd name="connsiteY26" fmla="*/ 40084 h 40084"/>
                  <a:gd name="connsiteX27" fmla="*/ 0 w 25575"/>
                  <a:gd name="connsiteY27" fmla="*/ 20165 h 40084"/>
                  <a:gd name="connsiteX28" fmla="*/ 0 w 25575"/>
                  <a:gd name="connsiteY28" fmla="*/ 0 h 40084"/>
                  <a:gd name="connsiteX29" fmla="*/ 4426 w 25575"/>
                  <a:gd name="connsiteY29" fmla="*/ 3935 h 40084"/>
                  <a:gd name="connsiteX30" fmla="*/ 4426 w 25575"/>
                  <a:gd name="connsiteY30" fmla="*/ 10820 h 40084"/>
                  <a:gd name="connsiteX31" fmla="*/ 4426 w 25575"/>
                  <a:gd name="connsiteY31" fmla="*/ 17706 h 40084"/>
                  <a:gd name="connsiteX32" fmla="*/ 7869 w 25575"/>
                  <a:gd name="connsiteY32" fmla="*/ 17706 h 40084"/>
                  <a:gd name="connsiteX33" fmla="*/ 11312 w 25575"/>
                  <a:gd name="connsiteY33" fmla="*/ 17706 h 40084"/>
                  <a:gd name="connsiteX34" fmla="*/ 14755 w 25575"/>
                  <a:gd name="connsiteY34" fmla="*/ 17460 h 40084"/>
                  <a:gd name="connsiteX35" fmla="*/ 17214 w 25575"/>
                  <a:gd name="connsiteY35" fmla="*/ 16968 h 40084"/>
                  <a:gd name="connsiteX36" fmla="*/ 18936 w 25575"/>
                  <a:gd name="connsiteY36" fmla="*/ 15985 h 40084"/>
                  <a:gd name="connsiteX37" fmla="*/ 20165 w 25575"/>
                  <a:gd name="connsiteY37" fmla="*/ 14509 h 40084"/>
                  <a:gd name="connsiteX38" fmla="*/ 20903 w 25575"/>
                  <a:gd name="connsiteY38" fmla="*/ 12788 h 40084"/>
                  <a:gd name="connsiteX39" fmla="*/ 21149 w 25575"/>
                  <a:gd name="connsiteY39" fmla="*/ 10820 h 40084"/>
                  <a:gd name="connsiteX40" fmla="*/ 20903 w 25575"/>
                  <a:gd name="connsiteY40" fmla="*/ 8853 h 40084"/>
                  <a:gd name="connsiteX41" fmla="*/ 20165 w 25575"/>
                  <a:gd name="connsiteY41" fmla="*/ 7132 h 40084"/>
                  <a:gd name="connsiteX42" fmla="*/ 18936 w 25575"/>
                  <a:gd name="connsiteY42" fmla="*/ 5656 h 40084"/>
                  <a:gd name="connsiteX43" fmla="*/ 17460 w 25575"/>
                  <a:gd name="connsiteY43" fmla="*/ 4672 h 40084"/>
                  <a:gd name="connsiteX44" fmla="*/ 15001 w 25575"/>
                  <a:gd name="connsiteY44" fmla="*/ 4181 h 40084"/>
                  <a:gd name="connsiteX45" fmla="*/ 11558 w 25575"/>
                  <a:gd name="connsiteY45" fmla="*/ 3935 h 40084"/>
                  <a:gd name="connsiteX46" fmla="*/ 8115 w 25575"/>
                  <a:gd name="connsiteY46" fmla="*/ 3935 h 40084"/>
                  <a:gd name="connsiteX47" fmla="*/ 4426 w 25575"/>
                  <a:gd name="connsiteY47" fmla="*/ 3935 h 4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5575" h="40084">
                    <a:moveTo>
                      <a:pt x="492" y="0"/>
                    </a:moveTo>
                    <a:lnTo>
                      <a:pt x="4426" y="0"/>
                    </a:lnTo>
                    <a:lnTo>
                      <a:pt x="8361" y="0"/>
                    </a:lnTo>
                    <a:cubicBezTo>
                      <a:pt x="10574" y="0"/>
                      <a:pt x="12542" y="0"/>
                      <a:pt x="14017" y="246"/>
                    </a:cubicBezTo>
                    <a:cubicBezTo>
                      <a:pt x="15493" y="492"/>
                      <a:pt x="16722" y="492"/>
                      <a:pt x="17460" y="738"/>
                    </a:cubicBezTo>
                    <a:cubicBezTo>
                      <a:pt x="18690" y="984"/>
                      <a:pt x="19673" y="1476"/>
                      <a:pt x="20657" y="1967"/>
                    </a:cubicBezTo>
                    <a:cubicBezTo>
                      <a:pt x="21641" y="2459"/>
                      <a:pt x="22378" y="3197"/>
                      <a:pt x="23116" y="4181"/>
                    </a:cubicBezTo>
                    <a:cubicBezTo>
                      <a:pt x="23854" y="5164"/>
                      <a:pt x="24346" y="6148"/>
                      <a:pt x="24837" y="7132"/>
                    </a:cubicBezTo>
                    <a:cubicBezTo>
                      <a:pt x="25329" y="8115"/>
                      <a:pt x="25329" y="9345"/>
                      <a:pt x="25329" y="10820"/>
                    </a:cubicBezTo>
                    <a:cubicBezTo>
                      <a:pt x="25329" y="11804"/>
                      <a:pt x="25083" y="13033"/>
                      <a:pt x="24837" y="13771"/>
                    </a:cubicBezTo>
                    <a:cubicBezTo>
                      <a:pt x="24592" y="14509"/>
                      <a:pt x="24100" y="15739"/>
                      <a:pt x="23608" y="16476"/>
                    </a:cubicBezTo>
                    <a:cubicBezTo>
                      <a:pt x="23116" y="17214"/>
                      <a:pt x="22378" y="17952"/>
                      <a:pt x="21641" y="18690"/>
                    </a:cubicBezTo>
                    <a:cubicBezTo>
                      <a:pt x="20903" y="19427"/>
                      <a:pt x="20165" y="19919"/>
                      <a:pt x="19181" y="20165"/>
                    </a:cubicBezTo>
                    <a:cubicBezTo>
                      <a:pt x="18198" y="20657"/>
                      <a:pt x="17214" y="20903"/>
                      <a:pt x="15739" y="21149"/>
                    </a:cubicBezTo>
                    <a:cubicBezTo>
                      <a:pt x="14509" y="21395"/>
                      <a:pt x="13034" y="21395"/>
                      <a:pt x="11312" y="21395"/>
                    </a:cubicBezTo>
                    <a:lnTo>
                      <a:pt x="18444" y="30739"/>
                    </a:lnTo>
                    <a:lnTo>
                      <a:pt x="25575" y="40084"/>
                    </a:lnTo>
                    <a:lnTo>
                      <a:pt x="23116" y="40084"/>
                    </a:lnTo>
                    <a:lnTo>
                      <a:pt x="20657" y="40084"/>
                    </a:lnTo>
                    <a:lnTo>
                      <a:pt x="13525" y="30739"/>
                    </a:lnTo>
                    <a:lnTo>
                      <a:pt x="6394" y="21395"/>
                    </a:lnTo>
                    <a:lnTo>
                      <a:pt x="5164" y="21395"/>
                    </a:lnTo>
                    <a:lnTo>
                      <a:pt x="3935" y="21395"/>
                    </a:lnTo>
                    <a:lnTo>
                      <a:pt x="3935" y="30739"/>
                    </a:lnTo>
                    <a:lnTo>
                      <a:pt x="3935" y="40084"/>
                    </a:lnTo>
                    <a:lnTo>
                      <a:pt x="1967" y="40084"/>
                    </a:lnTo>
                    <a:lnTo>
                      <a:pt x="0" y="40084"/>
                    </a:lnTo>
                    <a:lnTo>
                      <a:pt x="0" y="20165"/>
                    </a:lnTo>
                    <a:lnTo>
                      <a:pt x="0" y="0"/>
                    </a:lnTo>
                    <a:close/>
                    <a:moveTo>
                      <a:pt x="4426" y="3935"/>
                    </a:moveTo>
                    <a:lnTo>
                      <a:pt x="4426" y="10820"/>
                    </a:lnTo>
                    <a:lnTo>
                      <a:pt x="4426" y="17706"/>
                    </a:lnTo>
                    <a:lnTo>
                      <a:pt x="7869" y="17706"/>
                    </a:lnTo>
                    <a:lnTo>
                      <a:pt x="11312" y="17706"/>
                    </a:lnTo>
                    <a:cubicBezTo>
                      <a:pt x="12542" y="17706"/>
                      <a:pt x="13771" y="17706"/>
                      <a:pt x="14755" y="17460"/>
                    </a:cubicBezTo>
                    <a:cubicBezTo>
                      <a:pt x="15739" y="17214"/>
                      <a:pt x="16476" y="17214"/>
                      <a:pt x="17214" y="16968"/>
                    </a:cubicBezTo>
                    <a:cubicBezTo>
                      <a:pt x="17952" y="16722"/>
                      <a:pt x="18444" y="16476"/>
                      <a:pt x="18936" y="15985"/>
                    </a:cubicBezTo>
                    <a:cubicBezTo>
                      <a:pt x="19427" y="15493"/>
                      <a:pt x="19919" y="15001"/>
                      <a:pt x="20165" y="14509"/>
                    </a:cubicBezTo>
                    <a:cubicBezTo>
                      <a:pt x="20411" y="14017"/>
                      <a:pt x="20903" y="13279"/>
                      <a:pt x="20903" y="12788"/>
                    </a:cubicBezTo>
                    <a:cubicBezTo>
                      <a:pt x="20903" y="12296"/>
                      <a:pt x="21149" y="11558"/>
                      <a:pt x="21149" y="10820"/>
                    </a:cubicBezTo>
                    <a:cubicBezTo>
                      <a:pt x="21149" y="10083"/>
                      <a:pt x="21149" y="9591"/>
                      <a:pt x="20903" y="8853"/>
                    </a:cubicBezTo>
                    <a:cubicBezTo>
                      <a:pt x="20657" y="8115"/>
                      <a:pt x="20411" y="7623"/>
                      <a:pt x="20165" y="7132"/>
                    </a:cubicBezTo>
                    <a:cubicBezTo>
                      <a:pt x="19919" y="6640"/>
                      <a:pt x="19427" y="6148"/>
                      <a:pt x="18936" y="5656"/>
                    </a:cubicBezTo>
                    <a:cubicBezTo>
                      <a:pt x="18444" y="5164"/>
                      <a:pt x="17952" y="4918"/>
                      <a:pt x="17460" y="4672"/>
                    </a:cubicBezTo>
                    <a:cubicBezTo>
                      <a:pt x="16968" y="4426"/>
                      <a:pt x="15984" y="4181"/>
                      <a:pt x="15001" y="4181"/>
                    </a:cubicBezTo>
                    <a:cubicBezTo>
                      <a:pt x="14017" y="4181"/>
                      <a:pt x="12788" y="3935"/>
                      <a:pt x="11558" y="3935"/>
                    </a:cubicBezTo>
                    <a:lnTo>
                      <a:pt x="8115" y="3935"/>
                    </a:lnTo>
                    <a:lnTo>
                      <a:pt x="4426" y="3935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3EA88E7-4D88-432B-A187-FA138F32A27A}"/>
                  </a:ext>
                </a:extLst>
              </p:cNvPr>
              <p:cNvSpPr/>
              <p:nvPr/>
            </p:nvSpPr>
            <p:spPr>
              <a:xfrm>
                <a:off x="5084042" y="2734733"/>
                <a:ext cx="6393" cy="6393"/>
              </a:xfrm>
              <a:custGeom>
                <a:avLst/>
                <a:gdLst>
                  <a:gd name="connsiteX0" fmla="*/ 3197 w 6393"/>
                  <a:gd name="connsiteY0" fmla="*/ 0 h 6393"/>
                  <a:gd name="connsiteX1" fmla="*/ 4426 w 6393"/>
                  <a:gd name="connsiteY1" fmla="*/ 246 h 6393"/>
                  <a:gd name="connsiteX2" fmla="*/ 5410 w 6393"/>
                  <a:gd name="connsiteY2" fmla="*/ 984 h 6393"/>
                  <a:gd name="connsiteX3" fmla="*/ 6148 w 6393"/>
                  <a:gd name="connsiteY3" fmla="*/ 1967 h 6393"/>
                  <a:gd name="connsiteX4" fmla="*/ 6394 w 6393"/>
                  <a:gd name="connsiteY4" fmla="*/ 3197 h 6393"/>
                  <a:gd name="connsiteX5" fmla="*/ 6148 w 6393"/>
                  <a:gd name="connsiteY5" fmla="*/ 4427 h 6393"/>
                  <a:gd name="connsiteX6" fmla="*/ 5410 w 6393"/>
                  <a:gd name="connsiteY6" fmla="*/ 5410 h 6393"/>
                  <a:gd name="connsiteX7" fmla="*/ 4426 w 6393"/>
                  <a:gd name="connsiteY7" fmla="*/ 6148 h 6393"/>
                  <a:gd name="connsiteX8" fmla="*/ 3197 w 6393"/>
                  <a:gd name="connsiteY8" fmla="*/ 6394 h 6393"/>
                  <a:gd name="connsiteX9" fmla="*/ 1967 w 6393"/>
                  <a:gd name="connsiteY9" fmla="*/ 6148 h 6393"/>
                  <a:gd name="connsiteX10" fmla="*/ 984 w 6393"/>
                  <a:gd name="connsiteY10" fmla="*/ 5410 h 6393"/>
                  <a:gd name="connsiteX11" fmla="*/ 246 w 6393"/>
                  <a:gd name="connsiteY11" fmla="*/ 4427 h 6393"/>
                  <a:gd name="connsiteX12" fmla="*/ 0 w 6393"/>
                  <a:gd name="connsiteY12" fmla="*/ 3197 h 6393"/>
                  <a:gd name="connsiteX13" fmla="*/ 246 w 6393"/>
                  <a:gd name="connsiteY13" fmla="*/ 1967 h 6393"/>
                  <a:gd name="connsiteX14" fmla="*/ 984 w 6393"/>
                  <a:gd name="connsiteY14" fmla="*/ 984 h 6393"/>
                  <a:gd name="connsiteX15" fmla="*/ 1967 w 6393"/>
                  <a:gd name="connsiteY15" fmla="*/ 246 h 6393"/>
                  <a:gd name="connsiteX16" fmla="*/ 3197 w 6393"/>
                  <a:gd name="connsiteY16" fmla="*/ 0 h 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393" h="6393">
                    <a:moveTo>
                      <a:pt x="3197" y="0"/>
                    </a:moveTo>
                    <a:cubicBezTo>
                      <a:pt x="3689" y="0"/>
                      <a:pt x="4181" y="0"/>
                      <a:pt x="4426" y="246"/>
                    </a:cubicBezTo>
                    <a:cubicBezTo>
                      <a:pt x="4918" y="492"/>
                      <a:pt x="5164" y="738"/>
                      <a:pt x="5410" y="984"/>
                    </a:cubicBezTo>
                    <a:cubicBezTo>
                      <a:pt x="5656" y="1230"/>
                      <a:pt x="5902" y="1721"/>
                      <a:pt x="6148" y="1967"/>
                    </a:cubicBezTo>
                    <a:cubicBezTo>
                      <a:pt x="6394" y="2213"/>
                      <a:pt x="6394" y="2705"/>
                      <a:pt x="6394" y="3197"/>
                    </a:cubicBezTo>
                    <a:cubicBezTo>
                      <a:pt x="6394" y="3689"/>
                      <a:pt x="6394" y="4181"/>
                      <a:pt x="6148" y="4427"/>
                    </a:cubicBezTo>
                    <a:cubicBezTo>
                      <a:pt x="5902" y="4918"/>
                      <a:pt x="5656" y="5164"/>
                      <a:pt x="5410" y="5410"/>
                    </a:cubicBezTo>
                    <a:cubicBezTo>
                      <a:pt x="5164" y="5656"/>
                      <a:pt x="4672" y="5902"/>
                      <a:pt x="4426" y="6148"/>
                    </a:cubicBezTo>
                    <a:cubicBezTo>
                      <a:pt x="3935" y="6394"/>
                      <a:pt x="3689" y="6394"/>
                      <a:pt x="3197" y="6394"/>
                    </a:cubicBezTo>
                    <a:cubicBezTo>
                      <a:pt x="2705" y="6394"/>
                      <a:pt x="2213" y="6394"/>
                      <a:pt x="1967" y="6148"/>
                    </a:cubicBezTo>
                    <a:cubicBezTo>
                      <a:pt x="1476" y="5902"/>
                      <a:pt x="1230" y="5656"/>
                      <a:pt x="984" y="5410"/>
                    </a:cubicBezTo>
                    <a:cubicBezTo>
                      <a:pt x="738" y="5164"/>
                      <a:pt x="492" y="4672"/>
                      <a:pt x="246" y="4427"/>
                    </a:cubicBezTo>
                    <a:cubicBezTo>
                      <a:pt x="0" y="3935"/>
                      <a:pt x="0" y="3689"/>
                      <a:pt x="0" y="3197"/>
                    </a:cubicBezTo>
                    <a:cubicBezTo>
                      <a:pt x="0" y="2705"/>
                      <a:pt x="0" y="2213"/>
                      <a:pt x="246" y="1967"/>
                    </a:cubicBezTo>
                    <a:cubicBezTo>
                      <a:pt x="492" y="1476"/>
                      <a:pt x="738" y="1230"/>
                      <a:pt x="984" y="984"/>
                    </a:cubicBezTo>
                    <a:cubicBezTo>
                      <a:pt x="1230" y="738"/>
                      <a:pt x="1721" y="492"/>
                      <a:pt x="1967" y="246"/>
                    </a:cubicBezTo>
                    <a:cubicBezTo>
                      <a:pt x="2459" y="0"/>
                      <a:pt x="2951" y="0"/>
                      <a:pt x="3197" y="0"/>
                    </a:cubicBez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E860CF9-5C66-42F5-A81B-DB6B5975EAB6}"/>
                  </a:ext>
                </a:extLst>
              </p:cNvPr>
              <p:cNvSpPr/>
              <p:nvPr/>
            </p:nvSpPr>
            <p:spPr>
              <a:xfrm>
                <a:off x="5121176" y="2700797"/>
                <a:ext cx="20165" cy="39838"/>
              </a:xfrm>
              <a:custGeom>
                <a:avLst/>
                <a:gdLst>
                  <a:gd name="connsiteX0" fmla="*/ 0 w 20165"/>
                  <a:gd name="connsiteY0" fmla="*/ 0 h 39838"/>
                  <a:gd name="connsiteX1" fmla="*/ 10083 w 20165"/>
                  <a:gd name="connsiteY1" fmla="*/ 0 h 39838"/>
                  <a:gd name="connsiteX2" fmla="*/ 20165 w 20165"/>
                  <a:gd name="connsiteY2" fmla="*/ 0 h 39838"/>
                  <a:gd name="connsiteX3" fmla="*/ 20165 w 20165"/>
                  <a:gd name="connsiteY3" fmla="*/ 1967 h 39838"/>
                  <a:gd name="connsiteX4" fmla="*/ 20165 w 20165"/>
                  <a:gd name="connsiteY4" fmla="*/ 3935 h 39838"/>
                  <a:gd name="connsiteX5" fmla="*/ 12050 w 20165"/>
                  <a:gd name="connsiteY5" fmla="*/ 3935 h 39838"/>
                  <a:gd name="connsiteX6" fmla="*/ 3935 w 20165"/>
                  <a:gd name="connsiteY6" fmla="*/ 3935 h 39838"/>
                  <a:gd name="connsiteX7" fmla="*/ 3935 w 20165"/>
                  <a:gd name="connsiteY7" fmla="*/ 10083 h 39838"/>
                  <a:gd name="connsiteX8" fmla="*/ 3935 w 20165"/>
                  <a:gd name="connsiteY8" fmla="*/ 16230 h 39838"/>
                  <a:gd name="connsiteX9" fmla="*/ 12050 w 20165"/>
                  <a:gd name="connsiteY9" fmla="*/ 16230 h 39838"/>
                  <a:gd name="connsiteX10" fmla="*/ 20165 w 20165"/>
                  <a:gd name="connsiteY10" fmla="*/ 16230 h 39838"/>
                  <a:gd name="connsiteX11" fmla="*/ 20165 w 20165"/>
                  <a:gd name="connsiteY11" fmla="*/ 18198 h 39838"/>
                  <a:gd name="connsiteX12" fmla="*/ 20165 w 20165"/>
                  <a:gd name="connsiteY12" fmla="*/ 20165 h 39838"/>
                  <a:gd name="connsiteX13" fmla="*/ 12050 w 20165"/>
                  <a:gd name="connsiteY13" fmla="*/ 20165 h 39838"/>
                  <a:gd name="connsiteX14" fmla="*/ 3935 w 20165"/>
                  <a:gd name="connsiteY14" fmla="*/ 20165 h 39838"/>
                  <a:gd name="connsiteX15" fmla="*/ 3935 w 20165"/>
                  <a:gd name="connsiteY15" fmla="*/ 30002 h 39838"/>
                  <a:gd name="connsiteX16" fmla="*/ 3935 w 20165"/>
                  <a:gd name="connsiteY16" fmla="*/ 39838 h 39838"/>
                  <a:gd name="connsiteX17" fmla="*/ 1967 w 20165"/>
                  <a:gd name="connsiteY17" fmla="*/ 39838 h 39838"/>
                  <a:gd name="connsiteX18" fmla="*/ 0 w 20165"/>
                  <a:gd name="connsiteY18" fmla="*/ 39838 h 39838"/>
                  <a:gd name="connsiteX19" fmla="*/ 0 w 20165"/>
                  <a:gd name="connsiteY19" fmla="*/ 19919 h 39838"/>
                  <a:gd name="connsiteX20" fmla="*/ 0 w 20165"/>
                  <a:gd name="connsiteY20" fmla="*/ 0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20165" h="39838">
                    <a:moveTo>
                      <a:pt x="0" y="0"/>
                    </a:moveTo>
                    <a:lnTo>
                      <a:pt x="10083" y="0"/>
                    </a:lnTo>
                    <a:lnTo>
                      <a:pt x="20165" y="0"/>
                    </a:lnTo>
                    <a:lnTo>
                      <a:pt x="20165" y="1967"/>
                    </a:lnTo>
                    <a:lnTo>
                      <a:pt x="20165" y="3935"/>
                    </a:lnTo>
                    <a:lnTo>
                      <a:pt x="12050" y="3935"/>
                    </a:lnTo>
                    <a:lnTo>
                      <a:pt x="3935" y="3935"/>
                    </a:lnTo>
                    <a:lnTo>
                      <a:pt x="3935" y="10083"/>
                    </a:lnTo>
                    <a:lnTo>
                      <a:pt x="3935" y="16230"/>
                    </a:lnTo>
                    <a:lnTo>
                      <a:pt x="12050" y="16230"/>
                    </a:lnTo>
                    <a:lnTo>
                      <a:pt x="20165" y="16230"/>
                    </a:lnTo>
                    <a:lnTo>
                      <a:pt x="20165" y="18198"/>
                    </a:lnTo>
                    <a:lnTo>
                      <a:pt x="20165" y="20165"/>
                    </a:lnTo>
                    <a:lnTo>
                      <a:pt x="12050" y="20165"/>
                    </a:lnTo>
                    <a:lnTo>
                      <a:pt x="3935" y="20165"/>
                    </a:lnTo>
                    <a:lnTo>
                      <a:pt x="3935" y="30002"/>
                    </a:lnTo>
                    <a:lnTo>
                      <a:pt x="3935" y="39838"/>
                    </a:lnTo>
                    <a:lnTo>
                      <a:pt x="1967" y="39838"/>
                    </a:lnTo>
                    <a:lnTo>
                      <a:pt x="0" y="39838"/>
                    </a:lnTo>
                    <a:lnTo>
                      <a:pt x="0" y="199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7DD4709E-879F-43D4-8130-AD60323244DF}"/>
                  </a:ext>
                </a:extLst>
              </p:cNvPr>
              <p:cNvSpPr/>
              <p:nvPr/>
            </p:nvSpPr>
            <p:spPr>
              <a:xfrm>
                <a:off x="5152653" y="2699813"/>
                <a:ext cx="42051" cy="41805"/>
              </a:xfrm>
              <a:custGeom>
                <a:avLst/>
                <a:gdLst>
                  <a:gd name="connsiteX0" fmla="*/ 20657 w 42051"/>
                  <a:gd name="connsiteY0" fmla="*/ 0 h 41805"/>
                  <a:gd name="connsiteX1" fmla="*/ 29018 w 42051"/>
                  <a:gd name="connsiteY1" fmla="*/ 1476 h 41805"/>
                  <a:gd name="connsiteX2" fmla="*/ 35904 w 42051"/>
                  <a:gd name="connsiteY2" fmla="*/ 5902 h 41805"/>
                  <a:gd name="connsiteX3" fmla="*/ 40576 w 42051"/>
                  <a:gd name="connsiteY3" fmla="*/ 12542 h 41805"/>
                  <a:gd name="connsiteX4" fmla="*/ 42052 w 42051"/>
                  <a:gd name="connsiteY4" fmla="*/ 20657 h 41805"/>
                  <a:gd name="connsiteX5" fmla="*/ 40576 w 42051"/>
                  <a:gd name="connsiteY5" fmla="*/ 28772 h 41805"/>
                  <a:gd name="connsiteX6" fmla="*/ 35904 w 42051"/>
                  <a:gd name="connsiteY6" fmla="*/ 35658 h 41805"/>
                  <a:gd name="connsiteX7" fmla="*/ 29264 w 42051"/>
                  <a:gd name="connsiteY7" fmla="*/ 40330 h 41805"/>
                  <a:gd name="connsiteX8" fmla="*/ 21149 w 42051"/>
                  <a:gd name="connsiteY8" fmla="*/ 41806 h 41805"/>
                  <a:gd name="connsiteX9" fmla="*/ 13034 w 42051"/>
                  <a:gd name="connsiteY9" fmla="*/ 40330 h 41805"/>
                  <a:gd name="connsiteX10" fmla="*/ 6148 w 42051"/>
                  <a:gd name="connsiteY10" fmla="*/ 35658 h 41805"/>
                  <a:gd name="connsiteX11" fmla="*/ 1476 w 42051"/>
                  <a:gd name="connsiteY11" fmla="*/ 29018 h 41805"/>
                  <a:gd name="connsiteX12" fmla="*/ 0 w 42051"/>
                  <a:gd name="connsiteY12" fmla="*/ 21149 h 41805"/>
                  <a:gd name="connsiteX13" fmla="*/ 738 w 42051"/>
                  <a:gd name="connsiteY13" fmla="*/ 15493 h 41805"/>
                  <a:gd name="connsiteX14" fmla="*/ 2705 w 42051"/>
                  <a:gd name="connsiteY14" fmla="*/ 10328 h 41805"/>
                  <a:gd name="connsiteX15" fmla="*/ 5902 w 42051"/>
                  <a:gd name="connsiteY15" fmla="*/ 5902 h 41805"/>
                  <a:gd name="connsiteX16" fmla="*/ 10083 w 42051"/>
                  <a:gd name="connsiteY16" fmla="*/ 2705 h 41805"/>
                  <a:gd name="connsiteX17" fmla="*/ 15001 w 42051"/>
                  <a:gd name="connsiteY17" fmla="*/ 738 h 41805"/>
                  <a:gd name="connsiteX18" fmla="*/ 20657 w 42051"/>
                  <a:gd name="connsiteY18" fmla="*/ 0 h 41805"/>
                  <a:gd name="connsiteX19" fmla="*/ 20903 w 42051"/>
                  <a:gd name="connsiteY19" fmla="*/ 3935 h 41805"/>
                  <a:gd name="connsiteX20" fmla="*/ 16476 w 42051"/>
                  <a:gd name="connsiteY20" fmla="*/ 4426 h 41805"/>
                  <a:gd name="connsiteX21" fmla="*/ 12296 w 42051"/>
                  <a:gd name="connsiteY21" fmla="*/ 6148 h 41805"/>
                  <a:gd name="connsiteX22" fmla="*/ 8853 w 42051"/>
                  <a:gd name="connsiteY22" fmla="*/ 8853 h 41805"/>
                  <a:gd name="connsiteX23" fmla="*/ 6148 w 42051"/>
                  <a:gd name="connsiteY23" fmla="*/ 12296 h 41805"/>
                  <a:gd name="connsiteX24" fmla="*/ 4426 w 42051"/>
                  <a:gd name="connsiteY24" fmla="*/ 16476 h 41805"/>
                  <a:gd name="connsiteX25" fmla="*/ 3935 w 42051"/>
                  <a:gd name="connsiteY25" fmla="*/ 21149 h 41805"/>
                  <a:gd name="connsiteX26" fmla="*/ 5164 w 42051"/>
                  <a:gd name="connsiteY26" fmla="*/ 27788 h 41805"/>
                  <a:gd name="connsiteX27" fmla="*/ 8853 w 42051"/>
                  <a:gd name="connsiteY27" fmla="*/ 33199 h 41805"/>
                  <a:gd name="connsiteX28" fmla="*/ 14263 w 42051"/>
                  <a:gd name="connsiteY28" fmla="*/ 36887 h 41805"/>
                  <a:gd name="connsiteX29" fmla="*/ 20657 w 42051"/>
                  <a:gd name="connsiteY29" fmla="*/ 38117 h 41805"/>
                  <a:gd name="connsiteX30" fmla="*/ 25083 w 42051"/>
                  <a:gd name="connsiteY30" fmla="*/ 37625 h 41805"/>
                  <a:gd name="connsiteX31" fmla="*/ 29264 w 42051"/>
                  <a:gd name="connsiteY31" fmla="*/ 35904 h 41805"/>
                  <a:gd name="connsiteX32" fmla="*/ 32707 w 42051"/>
                  <a:gd name="connsiteY32" fmla="*/ 33199 h 41805"/>
                  <a:gd name="connsiteX33" fmla="*/ 35412 w 42051"/>
                  <a:gd name="connsiteY33" fmla="*/ 29756 h 41805"/>
                  <a:gd name="connsiteX34" fmla="*/ 37133 w 42051"/>
                  <a:gd name="connsiteY34" fmla="*/ 25575 h 41805"/>
                  <a:gd name="connsiteX35" fmla="*/ 37625 w 42051"/>
                  <a:gd name="connsiteY35" fmla="*/ 20903 h 41805"/>
                  <a:gd name="connsiteX36" fmla="*/ 37133 w 42051"/>
                  <a:gd name="connsiteY36" fmla="*/ 16476 h 41805"/>
                  <a:gd name="connsiteX37" fmla="*/ 35412 w 42051"/>
                  <a:gd name="connsiteY37" fmla="*/ 12296 h 41805"/>
                  <a:gd name="connsiteX38" fmla="*/ 32707 w 42051"/>
                  <a:gd name="connsiteY38" fmla="*/ 8853 h 41805"/>
                  <a:gd name="connsiteX39" fmla="*/ 29018 w 42051"/>
                  <a:gd name="connsiteY39" fmla="*/ 6148 h 41805"/>
                  <a:gd name="connsiteX40" fmla="*/ 24837 w 42051"/>
                  <a:gd name="connsiteY40" fmla="*/ 4426 h 41805"/>
                  <a:gd name="connsiteX41" fmla="*/ 20903 w 42051"/>
                  <a:gd name="connsiteY41" fmla="*/ 3935 h 418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42051" h="41805">
                    <a:moveTo>
                      <a:pt x="20657" y="0"/>
                    </a:moveTo>
                    <a:cubicBezTo>
                      <a:pt x="23608" y="0"/>
                      <a:pt x="26559" y="492"/>
                      <a:pt x="29018" y="1476"/>
                    </a:cubicBezTo>
                    <a:cubicBezTo>
                      <a:pt x="31477" y="2459"/>
                      <a:pt x="33936" y="3935"/>
                      <a:pt x="35904" y="5902"/>
                    </a:cubicBezTo>
                    <a:cubicBezTo>
                      <a:pt x="37871" y="7869"/>
                      <a:pt x="39346" y="10083"/>
                      <a:pt x="40576" y="12542"/>
                    </a:cubicBezTo>
                    <a:cubicBezTo>
                      <a:pt x="41806" y="15001"/>
                      <a:pt x="42052" y="17706"/>
                      <a:pt x="42052" y="20657"/>
                    </a:cubicBezTo>
                    <a:cubicBezTo>
                      <a:pt x="42052" y="23608"/>
                      <a:pt x="41560" y="26313"/>
                      <a:pt x="40576" y="28772"/>
                    </a:cubicBezTo>
                    <a:cubicBezTo>
                      <a:pt x="39592" y="31231"/>
                      <a:pt x="38117" y="33445"/>
                      <a:pt x="35904" y="35658"/>
                    </a:cubicBezTo>
                    <a:cubicBezTo>
                      <a:pt x="33936" y="37625"/>
                      <a:pt x="31723" y="39101"/>
                      <a:pt x="29264" y="40330"/>
                    </a:cubicBezTo>
                    <a:cubicBezTo>
                      <a:pt x="26805" y="41314"/>
                      <a:pt x="24100" y="41806"/>
                      <a:pt x="21149" y="41806"/>
                    </a:cubicBezTo>
                    <a:cubicBezTo>
                      <a:pt x="18198" y="41806"/>
                      <a:pt x="15493" y="41314"/>
                      <a:pt x="13034" y="40330"/>
                    </a:cubicBezTo>
                    <a:cubicBezTo>
                      <a:pt x="10574" y="39346"/>
                      <a:pt x="8361" y="37871"/>
                      <a:pt x="6148" y="35658"/>
                    </a:cubicBezTo>
                    <a:cubicBezTo>
                      <a:pt x="4181" y="33690"/>
                      <a:pt x="2705" y="31477"/>
                      <a:pt x="1476" y="29018"/>
                    </a:cubicBezTo>
                    <a:cubicBezTo>
                      <a:pt x="492" y="26559"/>
                      <a:pt x="0" y="23854"/>
                      <a:pt x="0" y="21149"/>
                    </a:cubicBezTo>
                    <a:cubicBezTo>
                      <a:pt x="0" y="19181"/>
                      <a:pt x="246" y="17460"/>
                      <a:pt x="738" y="15493"/>
                    </a:cubicBezTo>
                    <a:cubicBezTo>
                      <a:pt x="1230" y="13525"/>
                      <a:pt x="1967" y="12050"/>
                      <a:pt x="2705" y="10328"/>
                    </a:cubicBezTo>
                    <a:cubicBezTo>
                      <a:pt x="3443" y="8607"/>
                      <a:pt x="4672" y="7132"/>
                      <a:pt x="5902" y="5902"/>
                    </a:cubicBezTo>
                    <a:cubicBezTo>
                      <a:pt x="7132" y="4672"/>
                      <a:pt x="8607" y="3443"/>
                      <a:pt x="10083" y="2705"/>
                    </a:cubicBezTo>
                    <a:cubicBezTo>
                      <a:pt x="11804" y="1721"/>
                      <a:pt x="13279" y="984"/>
                      <a:pt x="15001" y="738"/>
                    </a:cubicBezTo>
                    <a:cubicBezTo>
                      <a:pt x="16968" y="246"/>
                      <a:pt x="18690" y="0"/>
                      <a:pt x="20657" y="0"/>
                    </a:cubicBezTo>
                    <a:close/>
                    <a:moveTo>
                      <a:pt x="20903" y="3935"/>
                    </a:moveTo>
                    <a:cubicBezTo>
                      <a:pt x="19427" y="3935"/>
                      <a:pt x="17952" y="4181"/>
                      <a:pt x="16476" y="4426"/>
                    </a:cubicBezTo>
                    <a:cubicBezTo>
                      <a:pt x="15001" y="4918"/>
                      <a:pt x="13771" y="5410"/>
                      <a:pt x="12296" y="6148"/>
                    </a:cubicBezTo>
                    <a:cubicBezTo>
                      <a:pt x="10820" y="6886"/>
                      <a:pt x="9837" y="7869"/>
                      <a:pt x="8853" y="8853"/>
                    </a:cubicBezTo>
                    <a:cubicBezTo>
                      <a:pt x="7869" y="9837"/>
                      <a:pt x="6886" y="11066"/>
                      <a:pt x="6148" y="12296"/>
                    </a:cubicBezTo>
                    <a:cubicBezTo>
                      <a:pt x="5410" y="13525"/>
                      <a:pt x="4918" y="15001"/>
                      <a:pt x="4426" y="16476"/>
                    </a:cubicBezTo>
                    <a:cubicBezTo>
                      <a:pt x="3935" y="17952"/>
                      <a:pt x="3935" y="19427"/>
                      <a:pt x="3935" y="21149"/>
                    </a:cubicBezTo>
                    <a:cubicBezTo>
                      <a:pt x="3935" y="23608"/>
                      <a:pt x="4426" y="25821"/>
                      <a:pt x="5164" y="27788"/>
                    </a:cubicBezTo>
                    <a:cubicBezTo>
                      <a:pt x="5902" y="29756"/>
                      <a:pt x="7132" y="31723"/>
                      <a:pt x="8853" y="33199"/>
                    </a:cubicBezTo>
                    <a:cubicBezTo>
                      <a:pt x="10574" y="34920"/>
                      <a:pt x="12296" y="36150"/>
                      <a:pt x="14263" y="36887"/>
                    </a:cubicBezTo>
                    <a:cubicBezTo>
                      <a:pt x="16230" y="37625"/>
                      <a:pt x="18444" y="38117"/>
                      <a:pt x="20657" y="38117"/>
                    </a:cubicBezTo>
                    <a:cubicBezTo>
                      <a:pt x="22132" y="38117"/>
                      <a:pt x="23608" y="37871"/>
                      <a:pt x="25083" y="37625"/>
                    </a:cubicBezTo>
                    <a:cubicBezTo>
                      <a:pt x="26559" y="37379"/>
                      <a:pt x="27788" y="36641"/>
                      <a:pt x="29264" y="35904"/>
                    </a:cubicBezTo>
                    <a:cubicBezTo>
                      <a:pt x="30494" y="35166"/>
                      <a:pt x="31723" y="34182"/>
                      <a:pt x="32707" y="33199"/>
                    </a:cubicBezTo>
                    <a:cubicBezTo>
                      <a:pt x="33690" y="32215"/>
                      <a:pt x="34674" y="30985"/>
                      <a:pt x="35412" y="29756"/>
                    </a:cubicBezTo>
                    <a:cubicBezTo>
                      <a:pt x="36150" y="28526"/>
                      <a:pt x="36641" y="27051"/>
                      <a:pt x="37133" y="25575"/>
                    </a:cubicBezTo>
                    <a:cubicBezTo>
                      <a:pt x="37625" y="24100"/>
                      <a:pt x="37625" y="22624"/>
                      <a:pt x="37625" y="20903"/>
                    </a:cubicBezTo>
                    <a:cubicBezTo>
                      <a:pt x="37625" y="19427"/>
                      <a:pt x="37379" y="17706"/>
                      <a:pt x="37133" y="16476"/>
                    </a:cubicBezTo>
                    <a:cubicBezTo>
                      <a:pt x="36641" y="15001"/>
                      <a:pt x="36150" y="13771"/>
                      <a:pt x="35412" y="12296"/>
                    </a:cubicBezTo>
                    <a:cubicBezTo>
                      <a:pt x="34674" y="11066"/>
                      <a:pt x="33690" y="9837"/>
                      <a:pt x="32707" y="8853"/>
                    </a:cubicBezTo>
                    <a:cubicBezTo>
                      <a:pt x="31723" y="7869"/>
                      <a:pt x="30494" y="6886"/>
                      <a:pt x="29018" y="6148"/>
                    </a:cubicBezTo>
                    <a:cubicBezTo>
                      <a:pt x="27788" y="5410"/>
                      <a:pt x="26313" y="4918"/>
                      <a:pt x="24837" y="4426"/>
                    </a:cubicBezTo>
                    <a:cubicBezTo>
                      <a:pt x="23854" y="4181"/>
                      <a:pt x="22378" y="3935"/>
                      <a:pt x="20903" y="3935"/>
                    </a:cubicBez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068D702-2C24-449A-9094-DF2422D74135}"/>
                  </a:ext>
                </a:extLst>
              </p:cNvPr>
              <p:cNvSpPr/>
              <p:nvPr/>
            </p:nvSpPr>
            <p:spPr>
              <a:xfrm>
                <a:off x="5209213" y="2700797"/>
                <a:ext cx="25575" cy="40084"/>
              </a:xfrm>
              <a:custGeom>
                <a:avLst/>
                <a:gdLst>
                  <a:gd name="connsiteX0" fmla="*/ 492 w 25575"/>
                  <a:gd name="connsiteY0" fmla="*/ 0 h 40084"/>
                  <a:gd name="connsiteX1" fmla="*/ 4426 w 25575"/>
                  <a:gd name="connsiteY1" fmla="*/ 0 h 40084"/>
                  <a:gd name="connsiteX2" fmla="*/ 8361 w 25575"/>
                  <a:gd name="connsiteY2" fmla="*/ 0 h 40084"/>
                  <a:gd name="connsiteX3" fmla="*/ 14017 w 25575"/>
                  <a:gd name="connsiteY3" fmla="*/ 246 h 40084"/>
                  <a:gd name="connsiteX4" fmla="*/ 17460 w 25575"/>
                  <a:gd name="connsiteY4" fmla="*/ 738 h 40084"/>
                  <a:gd name="connsiteX5" fmla="*/ 20657 w 25575"/>
                  <a:gd name="connsiteY5" fmla="*/ 1967 h 40084"/>
                  <a:gd name="connsiteX6" fmla="*/ 23116 w 25575"/>
                  <a:gd name="connsiteY6" fmla="*/ 4181 h 40084"/>
                  <a:gd name="connsiteX7" fmla="*/ 24837 w 25575"/>
                  <a:gd name="connsiteY7" fmla="*/ 7132 h 40084"/>
                  <a:gd name="connsiteX8" fmla="*/ 25329 w 25575"/>
                  <a:gd name="connsiteY8" fmla="*/ 10820 h 40084"/>
                  <a:gd name="connsiteX9" fmla="*/ 24837 w 25575"/>
                  <a:gd name="connsiteY9" fmla="*/ 13771 h 40084"/>
                  <a:gd name="connsiteX10" fmla="*/ 23608 w 25575"/>
                  <a:gd name="connsiteY10" fmla="*/ 16476 h 40084"/>
                  <a:gd name="connsiteX11" fmla="*/ 21641 w 25575"/>
                  <a:gd name="connsiteY11" fmla="*/ 18690 h 40084"/>
                  <a:gd name="connsiteX12" fmla="*/ 19181 w 25575"/>
                  <a:gd name="connsiteY12" fmla="*/ 20165 h 40084"/>
                  <a:gd name="connsiteX13" fmla="*/ 15739 w 25575"/>
                  <a:gd name="connsiteY13" fmla="*/ 21149 h 40084"/>
                  <a:gd name="connsiteX14" fmla="*/ 11312 w 25575"/>
                  <a:gd name="connsiteY14" fmla="*/ 21395 h 40084"/>
                  <a:gd name="connsiteX15" fmla="*/ 18444 w 25575"/>
                  <a:gd name="connsiteY15" fmla="*/ 30739 h 40084"/>
                  <a:gd name="connsiteX16" fmla="*/ 25575 w 25575"/>
                  <a:gd name="connsiteY16" fmla="*/ 40084 h 40084"/>
                  <a:gd name="connsiteX17" fmla="*/ 23116 w 25575"/>
                  <a:gd name="connsiteY17" fmla="*/ 40084 h 40084"/>
                  <a:gd name="connsiteX18" fmla="*/ 20657 w 25575"/>
                  <a:gd name="connsiteY18" fmla="*/ 40084 h 40084"/>
                  <a:gd name="connsiteX19" fmla="*/ 13525 w 25575"/>
                  <a:gd name="connsiteY19" fmla="*/ 30739 h 40084"/>
                  <a:gd name="connsiteX20" fmla="*/ 6394 w 25575"/>
                  <a:gd name="connsiteY20" fmla="*/ 21395 h 40084"/>
                  <a:gd name="connsiteX21" fmla="*/ 5164 w 25575"/>
                  <a:gd name="connsiteY21" fmla="*/ 21395 h 40084"/>
                  <a:gd name="connsiteX22" fmla="*/ 3935 w 25575"/>
                  <a:gd name="connsiteY22" fmla="*/ 21395 h 40084"/>
                  <a:gd name="connsiteX23" fmla="*/ 3935 w 25575"/>
                  <a:gd name="connsiteY23" fmla="*/ 30739 h 40084"/>
                  <a:gd name="connsiteX24" fmla="*/ 3935 w 25575"/>
                  <a:gd name="connsiteY24" fmla="*/ 40084 h 40084"/>
                  <a:gd name="connsiteX25" fmla="*/ 1967 w 25575"/>
                  <a:gd name="connsiteY25" fmla="*/ 40084 h 40084"/>
                  <a:gd name="connsiteX26" fmla="*/ 0 w 25575"/>
                  <a:gd name="connsiteY26" fmla="*/ 40084 h 40084"/>
                  <a:gd name="connsiteX27" fmla="*/ 0 w 25575"/>
                  <a:gd name="connsiteY27" fmla="*/ 20165 h 40084"/>
                  <a:gd name="connsiteX28" fmla="*/ 0 w 25575"/>
                  <a:gd name="connsiteY28" fmla="*/ 0 h 40084"/>
                  <a:gd name="connsiteX29" fmla="*/ 4426 w 25575"/>
                  <a:gd name="connsiteY29" fmla="*/ 3935 h 40084"/>
                  <a:gd name="connsiteX30" fmla="*/ 4426 w 25575"/>
                  <a:gd name="connsiteY30" fmla="*/ 10820 h 40084"/>
                  <a:gd name="connsiteX31" fmla="*/ 4426 w 25575"/>
                  <a:gd name="connsiteY31" fmla="*/ 17706 h 40084"/>
                  <a:gd name="connsiteX32" fmla="*/ 7869 w 25575"/>
                  <a:gd name="connsiteY32" fmla="*/ 17706 h 40084"/>
                  <a:gd name="connsiteX33" fmla="*/ 11312 w 25575"/>
                  <a:gd name="connsiteY33" fmla="*/ 17706 h 40084"/>
                  <a:gd name="connsiteX34" fmla="*/ 14755 w 25575"/>
                  <a:gd name="connsiteY34" fmla="*/ 17460 h 40084"/>
                  <a:gd name="connsiteX35" fmla="*/ 17214 w 25575"/>
                  <a:gd name="connsiteY35" fmla="*/ 16968 h 40084"/>
                  <a:gd name="connsiteX36" fmla="*/ 18936 w 25575"/>
                  <a:gd name="connsiteY36" fmla="*/ 15985 h 40084"/>
                  <a:gd name="connsiteX37" fmla="*/ 20165 w 25575"/>
                  <a:gd name="connsiteY37" fmla="*/ 14509 h 40084"/>
                  <a:gd name="connsiteX38" fmla="*/ 20903 w 25575"/>
                  <a:gd name="connsiteY38" fmla="*/ 12788 h 40084"/>
                  <a:gd name="connsiteX39" fmla="*/ 21149 w 25575"/>
                  <a:gd name="connsiteY39" fmla="*/ 10820 h 40084"/>
                  <a:gd name="connsiteX40" fmla="*/ 20903 w 25575"/>
                  <a:gd name="connsiteY40" fmla="*/ 8853 h 40084"/>
                  <a:gd name="connsiteX41" fmla="*/ 20165 w 25575"/>
                  <a:gd name="connsiteY41" fmla="*/ 7132 h 40084"/>
                  <a:gd name="connsiteX42" fmla="*/ 18936 w 25575"/>
                  <a:gd name="connsiteY42" fmla="*/ 5656 h 40084"/>
                  <a:gd name="connsiteX43" fmla="*/ 17460 w 25575"/>
                  <a:gd name="connsiteY43" fmla="*/ 4672 h 40084"/>
                  <a:gd name="connsiteX44" fmla="*/ 15001 w 25575"/>
                  <a:gd name="connsiteY44" fmla="*/ 4181 h 40084"/>
                  <a:gd name="connsiteX45" fmla="*/ 11558 w 25575"/>
                  <a:gd name="connsiteY45" fmla="*/ 3935 h 40084"/>
                  <a:gd name="connsiteX46" fmla="*/ 8115 w 25575"/>
                  <a:gd name="connsiteY46" fmla="*/ 3935 h 40084"/>
                  <a:gd name="connsiteX47" fmla="*/ 4426 w 25575"/>
                  <a:gd name="connsiteY47" fmla="*/ 3935 h 4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5575" h="40084">
                    <a:moveTo>
                      <a:pt x="492" y="0"/>
                    </a:moveTo>
                    <a:lnTo>
                      <a:pt x="4426" y="0"/>
                    </a:lnTo>
                    <a:lnTo>
                      <a:pt x="8361" y="0"/>
                    </a:lnTo>
                    <a:cubicBezTo>
                      <a:pt x="10574" y="0"/>
                      <a:pt x="12542" y="0"/>
                      <a:pt x="14017" y="246"/>
                    </a:cubicBezTo>
                    <a:cubicBezTo>
                      <a:pt x="15493" y="492"/>
                      <a:pt x="16722" y="492"/>
                      <a:pt x="17460" y="738"/>
                    </a:cubicBezTo>
                    <a:cubicBezTo>
                      <a:pt x="18690" y="984"/>
                      <a:pt x="19673" y="1476"/>
                      <a:pt x="20657" y="1967"/>
                    </a:cubicBezTo>
                    <a:cubicBezTo>
                      <a:pt x="21641" y="2459"/>
                      <a:pt x="22378" y="3197"/>
                      <a:pt x="23116" y="4181"/>
                    </a:cubicBezTo>
                    <a:cubicBezTo>
                      <a:pt x="23854" y="5164"/>
                      <a:pt x="24346" y="6148"/>
                      <a:pt x="24837" y="7132"/>
                    </a:cubicBezTo>
                    <a:cubicBezTo>
                      <a:pt x="25329" y="8115"/>
                      <a:pt x="25329" y="9345"/>
                      <a:pt x="25329" y="10820"/>
                    </a:cubicBezTo>
                    <a:cubicBezTo>
                      <a:pt x="25329" y="11804"/>
                      <a:pt x="25083" y="13033"/>
                      <a:pt x="24837" y="13771"/>
                    </a:cubicBezTo>
                    <a:cubicBezTo>
                      <a:pt x="24592" y="14509"/>
                      <a:pt x="24100" y="15739"/>
                      <a:pt x="23608" y="16476"/>
                    </a:cubicBezTo>
                    <a:cubicBezTo>
                      <a:pt x="23116" y="17214"/>
                      <a:pt x="22378" y="17952"/>
                      <a:pt x="21641" y="18690"/>
                    </a:cubicBezTo>
                    <a:cubicBezTo>
                      <a:pt x="20903" y="19427"/>
                      <a:pt x="20165" y="19919"/>
                      <a:pt x="19181" y="20165"/>
                    </a:cubicBezTo>
                    <a:cubicBezTo>
                      <a:pt x="18198" y="20657"/>
                      <a:pt x="17214" y="20903"/>
                      <a:pt x="15739" y="21149"/>
                    </a:cubicBezTo>
                    <a:cubicBezTo>
                      <a:pt x="14509" y="21395"/>
                      <a:pt x="13034" y="21395"/>
                      <a:pt x="11312" y="21395"/>
                    </a:cubicBezTo>
                    <a:lnTo>
                      <a:pt x="18444" y="30739"/>
                    </a:lnTo>
                    <a:lnTo>
                      <a:pt x="25575" y="40084"/>
                    </a:lnTo>
                    <a:lnTo>
                      <a:pt x="23116" y="40084"/>
                    </a:lnTo>
                    <a:lnTo>
                      <a:pt x="20657" y="40084"/>
                    </a:lnTo>
                    <a:lnTo>
                      <a:pt x="13525" y="30739"/>
                    </a:lnTo>
                    <a:lnTo>
                      <a:pt x="6394" y="21395"/>
                    </a:lnTo>
                    <a:lnTo>
                      <a:pt x="5164" y="21395"/>
                    </a:lnTo>
                    <a:lnTo>
                      <a:pt x="3935" y="21395"/>
                    </a:lnTo>
                    <a:lnTo>
                      <a:pt x="3935" y="30739"/>
                    </a:lnTo>
                    <a:lnTo>
                      <a:pt x="3935" y="40084"/>
                    </a:lnTo>
                    <a:lnTo>
                      <a:pt x="1967" y="40084"/>
                    </a:lnTo>
                    <a:lnTo>
                      <a:pt x="0" y="40084"/>
                    </a:lnTo>
                    <a:lnTo>
                      <a:pt x="0" y="20165"/>
                    </a:lnTo>
                    <a:lnTo>
                      <a:pt x="0" y="0"/>
                    </a:lnTo>
                    <a:close/>
                    <a:moveTo>
                      <a:pt x="4426" y="3935"/>
                    </a:moveTo>
                    <a:lnTo>
                      <a:pt x="4426" y="10820"/>
                    </a:lnTo>
                    <a:lnTo>
                      <a:pt x="4426" y="17706"/>
                    </a:lnTo>
                    <a:lnTo>
                      <a:pt x="7869" y="17706"/>
                    </a:lnTo>
                    <a:lnTo>
                      <a:pt x="11312" y="17706"/>
                    </a:lnTo>
                    <a:cubicBezTo>
                      <a:pt x="12542" y="17706"/>
                      <a:pt x="13771" y="17706"/>
                      <a:pt x="14755" y="17460"/>
                    </a:cubicBezTo>
                    <a:cubicBezTo>
                      <a:pt x="15739" y="17214"/>
                      <a:pt x="16476" y="17214"/>
                      <a:pt x="17214" y="16968"/>
                    </a:cubicBezTo>
                    <a:cubicBezTo>
                      <a:pt x="17952" y="16722"/>
                      <a:pt x="18444" y="16476"/>
                      <a:pt x="18936" y="15985"/>
                    </a:cubicBezTo>
                    <a:cubicBezTo>
                      <a:pt x="19427" y="15493"/>
                      <a:pt x="19919" y="15001"/>
                      <a:pt x="20165" y="14509"/>
                    </a:cubicBezTo>
                    <a:cubicBezTo>
                      <a:pt x="20411" y="14017"/>
                      <a:pt x="20903" y="13279"/>
                      <a:pt x="20903" y="12788"/>
                    </a:cubicBezTo>
                    <a:cubicBezTo>
                      <a:pt x="20903" y="12296"/>
                      <a:pt x="21149" y="11558"/>
                      <a:pt x="21149" y="10820"/>
                    </a:cubicBezTo>
                    <a:cubicBezTo>
                      <a:pt x="21149" y="10083"/>
                      <a:pt x="21149" y="9591"/>
                      <a:pt x="20903" y="8853"/>
                    </a:cubicBezTo>
                    <a:cubicBezTo>
                      <a:pt x="20657" y="8115"/>
                      <a:pt x="20411" y="7623"/>
                      <a:pt x="20165" y="7132"/>
                    </a:cubicBezTo>
                    <a:cubicBezTo>
                      <a:pt x="19919" y="6640"/>
                      <a:pt x="19427" y="6148"/>
                      <a:pt x="18936" y="5656"/>
                    </a:cubicBezTo>
                    <a:cubicBezTo>
                      <a:pt x="18444" y="5164"/>
                      <a:pt x="17952" y="4918"/>
                      <a:pt x="17460" y="4672"/>
                    </a:cubicBezTo>
                    <a:cubicBezTo>
                      <a:pt x="16968" y="4426"/>
                      <a:pt x="15985" y="4181"/>
                      <a:pt x="15001" y="4181"/>
                    </a:cubicBezTo>
                    <a:cubicBezTo>
                      <a:pt x="14017" y="4181"/>
                      <a:pt x="12788" y="3935"/>
                      <a:pt x="11558" y="3935"/>
                    </a:cubicBezTo>
                    <a:lnTo>
                      <a:pt x="8115" y="3935"/>
                    </a:lnTo>
                    <a:lnTo>
                      <a:pt x="4426" y="3935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175D53DB-58B8-4C99-B91E-5046DAFCC3E0}"/>
                  </a:ext>
                </a:extLst>
              </p:cNvPr>
              <p:cNvSpPr/>
              <p:nvPr/>
            </p:nvSpPr>
            <p:spPr>
              <a:xfrm>
                <a:off x="5248806" y="2700797"/>
                <a:ext cx="48199" cy="39838"/>
              </a:xfrm>
              <a:custGeom>
                <a:avLst/>
                <a:gdLst>
                  <a:gd name="connsiteX0" fmla="*/ 0 w 48199"/>
                  <a:gd name="connsiteY0" fmla="*/ 0 h 39838"/>
                  <a:gd name="connsiteX1" fmla="*/ 1967 w 48199"/>
                  <a:gd name="connsiteY1" fmla="*/ 0 h 39838"/>
                  <a:gd name="connsiteX2" fmla="*/ 3935 w 48199"/>
                  <a:gd name="connsiteY2" fmla="*/ 0 h 39838"/>
                  <a:gd name="connsiteX3" fmla="*/ 8115 w 48199"/>
                  <a:gd name="connsiteY3" fmla="*/ 14263 h 39838"/>
                  <a:gd name="connsiteX4" fmla="*/ 12296 w 48199"/>
                  <a:gd name="connsiteY4" fmla="*/ 28526 h 39838"/>
                  <a:gd name="connsiteX5" fmla="*/ 17952 w 48199"/>
                  <a:gd name="connsiteY5" fmla="*/ 14263 h 39838"/>
                  <a:gd name="connsiteX6" fmla="*/ 23608 w 48199"/>
                  <a:gd name="connsiteY6" fmla="*/ 0 h 39838"/>
                  <a:gd name="connsiteX7" fmla="*/ 24100 w 48199"/>
                  <a:gd name="connsiteY7" fmla="*/ 0 h 39838"/>
                  <a:gd name="connsiteX8" fmla="*/ 24592 w 48199"/>
                  <a:gd name="connsiteY8" fmla="*/ 0 h 39838"/>
                  <a:gd name="connsiteX9" fmla="*/ 30248 w 48199"/>
                  <a:gd name="connsiteY9" fmla="*/ 14263 h 39838"/>
                  <a:gd name="connsiteX10" fmla="*/ 35904 w 48199"/>
                  <a:gd name="connsiteY10" fmla="*/ 28526 h 39838"/>
                  <a:gd name="connsiteX11" fmla="*/ 40084 w 48199"/>
                  <a:gd name="connsiteY11" fmla="*/ 14263 h 39838"/>
                  <a:gd name="connsiteX12" fmla="*/ 44265 w 48199"/>
                  <a:gd name="connsiteY12" fmla="*/ 0 h 39838"/>
                  <a:gd name="connsiteX13" fmla="*/ 46232 w 48199"/>
                  <a:gd name="connsiteY13" fmla="*/ 0 h 39838"/>
                  <a:gd name="connsiteX14" fmla="*/ 48199 w 48199"/>
                  <a:gd name="connsiteY14" fmla="*/ 0 h 39838"/>
                  <a:gd name="connsiteX15" fmla="*/ 42543 w 48199"/>
                  <a:gd name="connsiteY15" fmla="*/ 19919 h 39838"/>
                  <a:gd name="connsiteX16" fmla="*/ 36887 w 48199"/>
                  <a:gd name="connsiteY16" fmla="*/ 39838 h 39838"/>
                  <a:gd name="connsiteX17" fmla="*/ 36396 w 48199"/>
                  <a:gd name="connsiteY17" fmla="*/ 39838 h 39838"/>
                  <a:gd name="connsiteX18" fmla="*/ 35904 w 48199"/>
                  <a:gd name="connsiteY18" fmla="*/ 39838 h 39838"/>
                  <a:gd name="connsiteX19" fmla="*/ 30002 w 48199"/>
                  <a:gd name="connsiteY19" fmla="*/ 24837 h 39838"/>
                  <a:gd name="connsiteX20" fmla="*/ 24100 w 48199"/>
                  <a:gd name="connsiteY20" fmla="*/ 9837 h 39838"/>
                  <a:gd name="connsiteX21" fmla="*/ 17952 w 48199"/>
                  <a:gd name="connsiteY21" fmla="*/ 24837 h 39838"/>
                  <a:gd name="connsiteX22" fmla="*/ 11804 w 48199"/>
                  <a:gd name="connsiteY22" fmla="*/ 39838 h 39838"/>
                  <a:gd name="connsiteX23" fmla="*/ 11312 w 48199"/>
                  <a:gd name="connsiteY23" fmla="*/ 39838 h 39838"/>
                  <a:gd name="connsiteX24" fmla="*/ 10820 w 48199"/>
                  <a:gd name="connsiteY24" fmla="*/ 39838 h 39838"/>
                  <a:gd name="connsiteX25" fmla="*/ 5164 w 48199"/>
                  <a:gd name="connsiteY25" fmla="*/ 19919 h 39838"/>
                  <a:gd name="connsiteX26" fmla="*/ 0 w 48199"/>
                  <a:gd name="connsiteY26" fmla="*/ 0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48199" h="39838">
                    <a:moveTo>
                      <a:pt x="0" y="0"/>
                    </a:moveTo>
                    <a:lnTo>
                      <a:pt x="1967" y="0"/>
                    </a:lnTo>
                    <a:lnTo>
                      <a:pt x="3935" y="0"/>
                    </a:lnTo>
                    <a:lnTo>
                      <a:pt x="8115" y="14263"/>
                    </a:lnTo>
                    <a:lnTo>
                      <a:pt x="12296" y="28526"/>
                    </a:lnTo>
                    <a:lnTo>
                      <a:pt x="17952" y="14263"/>
                    </a:lnTo>
                    <a:lnTo>
                      <a:pt x="23608" y="0"/>
                    </a:lnTo>
                    <a:lnTo>
                      <a:pt x="24100" y="0"/>
                    </a:lnTo>
                    <a:lnTo>
                      <a:pt x="24592" y="0"/>
                    </a:lnTo>
                    <a:lnTo>
                      <a:pt x="30248" y="14263"/>
                    </a:lnTo>
                    <a:lnTo>
                      <a:pt x="35904" y="28526"/>
                    </a:lnTo>
                    <a:lnTo>
                      <a:pt x="40084" y="14263"/>
                    </a:lnTo>
                    <a:lnTo>
                      <a:pt x="44265" y="0"/>
                    </a:lnTo>
                    <a:lnTo>
                      <a:pt x="46232" y="0"/>
                    </a:lnTo>
                    <a:lnTo>
                      <a:pt x="48199" y="0"/>
                    </a:lnTo>
                    <a:lnTo>
                      <a:pt x="42543" y="19919"/>
                    </a:lnTo>
                    <a:lnTo>
                      <a:pt x="36887" y="39838"/>
                    </a:lnTo>
                    <a:lnTo>
                      <a:pt x="36396" y="39838"/>
                    </a:lnTo>
                    <a:lnTo>
                      <a:pt x="35904" y="39838"/>
                    </a:lnTo>
                    <a:lnTo>
                      <a:pt x="30002" y="24837"/>
                    </a:lnTo>
                    <a:lnTo>
                      <a:pt x="24100" y="9837"/>
                    </a:lnTo>
                    <a:lnTo>
                      <a:pt x="17952" y="24837"/>
                    </a:lnTo>
                    <a:lnTo>
                      <a:pt x="11804" y="39838"/>
                    </a:lnTo>
                    <a:lnTo>
                      <a:pt x="11312" y="39838"/>
                    </a:lnTo>
                    <a:lnTo>
                      <a:pt x="10820" y="39838"/>
                    </a:lnTo>
                    <a:lnTo>
                      <a:pt x="5164" y="1991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3255603-432B-412C-809C-DA7BE1B68FFC}"/>
                  </a:ext>
                </a:extLst>
              </p:cNvPr>
              <p:cNvSpPr/>
              <p:nvPr/>
            </p:nvSpPr>
            <p:spPr>
              <a:xfrm>
                <a:off x="5302169" y="2700797"/>
                <a:ext cx="38854" cy="39838"/>
              </a:xfrm>
              <a:custGeom>
                <a:avLst/>
                <a:gdLst>
                  <a:gd name="connsiteX0" fmla="*/ 20165 w 38854"/>
                  <a:gd name="connsiteY0" fmla="*/ 0 h 39838"/>
                  <a:gd name="connsiteX1" fmla="*/ 29510 w 38854"/>
                  <a:gd name="connsiteY1" fmla="*/ 19919 h 39838"/>
                  <a:gd name="connsiteX2" fmla="*/ 38855 w 38854"/>
                  <a:gd name="connsiteY2" fmla="*/ 39838 h 39838"/>
                  <a:gd name="connsiteX3" fmla="*/ 36641 w 38854"/>
                  <a:gd name="connsiteY3" fmla="*/ 39838 h 39838"/>
                  <a:gd name="connsiteX4" fmla="*/ 34428 w 38854"/>
                  <a:gd name="connsiteY4" fmla="*/ 39838 h 39838"/>
                  <a:gd name="connsiteX5" fmla="*/ 31231 w 38854"/>
                  <a:gd name="connsiteY5" fmla="*/ 33199 h 39838"/>
                  <a:gd name="connsiteX6" fmla="*/ 28034 w 38854"/>
                  <a:gd name="connsiteY6" fmla="*/ 26559 h 39838"/>
                  <a:gd name="connsiteX7" fmla="*/ 19427 w 38854"/>
                  <a:gd name="connsiteY7" fmla="*/ 26559 h 39838"/>
                  <a:gd name="connsiteX8" fmla="*/ 10820 w 38854"/>
                  <a:gd name="connsiteY8" fmla="*/ 26559 h 39838"/>
                  <a:gd name="connsiteX9" fmla="*/ 7623 w 38854"/>
                  <a:gd name="connsiteY9" fmla="*/ 33199 h 39838"/>
                  <a:gd name="connsiteX10" fmla="*/ 4426 w 38854"/>
                  <a:gd name="connsiteY10" fmla="*/ 39838 h 39838"/>
                  <a:gd name="connsiteX11" fmla="*/ 2213 w 38854"/>
                  <a:gd name="connsiteY11" fmla="*/ 39838 h 39838"/>
                  <a:gd name="connsiteX12" fmla="*/ 0 w 38854"/>
                  <a:gd name="connsiteY12" fmla="*/ 39838 h 39838"/>
                  <a:gd name="connsiteX13" fmla="*/ 9345 w 38854"/>
                  <a:gd name="connsiteY13" fmla="*/ 19919 h 39838"/>
                  <a:gd name="connsiteX14" fmla="*/ 18690 w 38854"/>
                  <a:gd name="connsiteY14" fmla="*/ 0 h 39838"/>
                  <a:gd name="connsiteX15" fmla="*/ 19181 w 38854"/>
                  <a:gd name="connsiteY15" fmla="*/ 0 h 39838"/>
                  <a:gd name="connsiteX16" fmla="*/ 20165 w 38854"/>
                  <a:gd name="connsiteY16" fmla="*/ 0 h 39838"/>
                  <a:gd name="connsiteX17" fmla="*/ 19673 w 38854"/>
                  <a:gd name="connsiteY17" fmla="*/ 8607 h 39838"/>
                  <a:gd name="connsiteX18" fmla="*/ 16230 w 38854"/>
                  <a:gd name="connsiteY18" fmla="*/ 15739 h 39838"/>
                  <a:gd name="connsiteX19" fmla="*/ 12788 w 38854"/>
                  <a:gd name="connsiteY19" fmla="*/ 22870 h 39838"/>
                  <a:gd name="connsiteX20" fmla="*/ 19673 w 38854"/>
                  <a:gd name="connsiteY20" fmla="*/ 22870 h 39838"/>
                  <a:gd name="connsiteX21" fmla="*/ 26559 w 38854"/>
                  <a:gd name="connsiteY21" fmla="*/ 22870 h 39838"/>
                  <a:gd name="connsiteX22" fmla="*/ 23116 w 38854"/>
                  <a:gd name="connsiteY22" fmla="*/ 15739 h 39838"/>
                  <a:gd name="connsiteX23" fmla="*/ 19673 w 38854"/>
                  <a:gd name="connsiteY23" fmla="*/ 8607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8854" h="39838">
                    <a:moveTo>
                      <a:pt x="20165" y="0"/>
                    </a:moveTo>
                    <a:lnTo>
                      <a:pt x="29510" y="19919"/>
                    </a:lnTo>
                    <a:lnTo>
                      <a:pt x="38855" y="39838"/>
                    </a:lnTo>
                    <a:lnTo>
                      <a:pt x="36641" y="39838"/>
                    </a:lnTo>
                    <a:lnTo>
                      <a:pt x="34428" y="39838"/>
                    </a:lnTo>
                    <a:lnTo>
                      <a:pt x="31231" y="33199"/>
                    </a:lnTo>
                    <a:lnTo>
                      <a:pt x="28034" y="26559"/>
                    </a:lnTo>
                    <a:lnTo>
                      <a:pt x="19427" y="26559"/>
                    </a:lnTo>
                    <a:lnTo>
                      <a:pt x="10820" y="26559"/>
                    </a:lnTo>
                    <a:lnTo>
                      <a:pt x="7623" y="33199"/>
                    </a:lnTo>
                    <a:lnTo>
                      <a:pt x="4426" y="39838"/>
                    </a:lnTo>
                    <a:lnTo>
                      <a:pt x="2213" y="39838"/>
                    </a:lnTo>
                    <a:lnTo>
                      <a:pt x="0" y="39838"/>
                    </a:lnTo>
                    <a:lnTo>
                      <a:pt x="9345" y="19919"/>
                    </a:lnTo>
                    <a:lnTo>
                      <a:pt x="18690" y="0"/>
                    </a:lnTo>
                    <a:lnTo>
                      <a:pt x="19181" y="0"/>
                    </a:lnTo>
                    <a:lnTo>
                      <a:pt x="20165" y="0"/>
                    </a:lnTo>
                    <a:close/>
                    <a:moveTo>
                      <a:pt x="19673" y="8607"/>
                    </a:moveTo>
                    <a:lnTo>
                      <a:pt x="16230" y="15739"/>
                    </a:lnTo>
                    <a:lnTo>
                      <a:pt x="12788" y="22870"/>
                    </a:lnTo>
                    <a:lnTo>
                      <a:pt x="19673" y="22870"/>
                    </a:lnTo>
                    <a:lnTo>
                      <a:pt x="26559" y="22870"/>
                    </a:lnTo>
                    <a:lnTo>
                      <a:pt x="23116" y="15739"/>
                    </a:lnTo>
                    <a:lnTo>
                      <a:pt x="19673" y="8607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E39EF-A47E-42CA-B582-FDE2C9B6B114}"/>
                  </a:ext>
                </a:extLst>
              </p:cNvPr>
              <p:cNvSpPr/>
              <p:nvPr/>
            </p:nvSpPr>
            <p:spPr>
              <a:xfrm>
                <a:off x="5353566" y="2700797"/>
                <a:ext cx="25575" cy="40084"/>
              </a:xfrm>
              <a:custGeom>
                <a:avLst/>
                <a:gdLst>
                  <a:gd name="connsiteX0" fmla="*/ 492 w 25575"/>
                  <a:gd name="connsiteY0" fmla="*/ 0 h 40084"/>
                  <a:gd name="connsiteX1" fmla="*/ 4426 w 25575"/>
                  <a:gd name="connsiteY1" fmla="*/ 0 h 40084"/>
                  <a:gd name="connsiteX2" fmla="*/ 8361 w 25575"/>
                  <a:gd name="connsiteY2" fmla="*/ 0 h 40084"/>
                  <a:gd name="connsiteX3" fmla="*/ 14017 w 25575"/>
                  <a:gd name="connsiteY3" fmla="*/ 246 h 40084"/>
                  <a:gd name="connsiteX4" fmla="*/ 17460 w 25575"/>
                  <a:gd name="connsiteY4" fmla="*/ 738 h 40084"/>
                  <a:gd name="connsiteX5" fmla="*/ 20657 w 25575"/>
                  <a:gd name="connsiteY5" fmla="*/ 1967 h 40084"/>
                  <a:gd name="connsiteX6" fmla="*/ 23116 w 25575"/>
                  <a:gd name="connsiteY6" fmla="*/ 4181 h 40084"/>
                  <a:gd name="connsiteX7" fmla="*/ 24837 w 25575"/>
                  <a:gd name="connsiteY7" fmla="*/ 7132 h 40084"/>
                  <a:gd name="connsiteX8" fmla="*/ 25329 w 25575"/>
                  <a:gd name="connsiteY8" fmla="*/ 10820 h 40084"/>
                  <a:gd name="connsiteX9" fmla="*/ 24837 w 25575"/>
                  <a:gd name="connsiteY9" fmla="*/ 13771 h 40084"/>
                  <a:gd name="connsiteX10" fmla="*/ 23608 w 25575"/>
                  <a:gd name="connsiteY10" fmla="*/ 16476 h 40084"/>
                  <a:gd name="connsiteX11" fmla="*/ 21641 w 25575"/>
                  <a:gd name="connsiteY11" fmla="*/ 18690 h 40084"/>
                  <a:gd name="connsiteX12" fmla="*/ 19181 w 25575"/>
                  <a:gd name="connsiteY12" fmla="*/ 20165 h 40084"/>
                  <a:gd name="connsiteX13" fmla="*/ 15739 w 25575"/>
                  <a:gd name="connsiteY13" fmla="*/ 21149 h 40084"/>
                  <a:gd name="connsiteX14" fmla="*/ 11312 w 25575"/>
                  <a:gd name="connsiteY14" fmla="*/ 21395 h 40084"/>
                  <a:gd name="connsiteX15" fmla="*/ 18444 w 25575"/>
                  <a:gd name="connsiteY15" fmla="*/ 30739 h 40084"/>
                  <a:gd name="connsiteX16" fmla="*/ 25575 w 25575"/>
                  <a:gd name="connsiteY16" fmla="*/ 40084 h 40084"/>
                  <a:gd name="connsiteX17" fmla="*/ 23116 w 25575"/>
                  <a:gd name="connsiteY17" fmla="*/ 40084 h 40084"/>
                  <a:gd name="connsiteX18" fmla="*/ 20657 w 25575"/>
                  <a:gd name="connsiteY18" fmla="*/ 40084 h 40084"/>
                  <a:gd name="connsiteX19" fmla="*/ 13525 w 25575"/>
                  <a:gd name="connsiteY19" fmla="*/ 30739 h 40084"/>
                  <a:gd name="connsiteX20" fmla="*/ 6394 w 25575"/>
                  <a:gd name="connsiteY20" fmla="*/ 21395 h 40084"/>
                  <a:gd name="connsiteX21" fmla="*/ 5164 w 25575"/>
                  <a:gd name="connsiteY21" fmla="*/ 21395 h 40084"/>
                  <a:gd name="connsiteX22" fmla="*/ 3935 w 25575"/>
                  <a:gd name="connsiteY22" fmla="*/ 21395 h 40084"/>
                  <a:gd name="connsiteX23" fmla="*/ 3935 w 25575"/>
                  <a:gd name="connsiteY23" fmla="*/ 30739 h 40084"/>
                  <a:gd name="connsiteX24" fmla="*/ 3935 w 25575"/>
                  <a:gd name="connsiteY24" fmla="*/ 40084 h 40084"/>
                  <a:gd name="connsiteX25" fmla="*/ 1967 w 25575"/>
                  <a:gd name="connsiteY25" fmla="*/ 40084 h 40084"/>
                  <a:gd name="connsiteX26" fmla="*/ 0 w 25575"/>
                  <a:gd name="connsiteY26" fmla="*/ 40084 h 40084"/>
                  <a:gd name="connsiteX27" fmla="*/ 0 w 25575"/>
                  <a:gd name="connsiteY27" fmla="*/ 20165 h 40084"/>
                  <a:gd name="connsiteX28" fmla="*/ 0 w 25575"/>
                  <a:gd name="connsiteY28" fmla="*/ 0 h 40084"/>
                  <a:gd name="connsiteX29" fmla="*/ 4426 w 25575"/>
                  <a:gd name="connsiteY29" fmla="*/ 3935 h 40084"/>
                  <a:gd name="connsiteX30" fmla="*/ 4426 w 25575"/>
                  <a:gd name="connsiteY30" fmla="*/ 10820 h 40084"/>
                  <a:gd name="connsiteX31" fmla="*/ 4426 w 25575"/>
                  <a:gd name="connsiteY31" fmla="*/ 17706 h 40084"/>
                  <a:gd name="connsiteX32" fmla="*/ 7869 w 25575"/>
                  <a:gd name="connsiteY32" fmla="*/ 17706 h 40084"/>
                  <a:gd name="connsiteX33" fmla="*/ 11312 w 25575"/>
                  <a:gd name="connsiteY33" fmla="*/ 17706 h 40084"/>
                  <a:gd name="connsiteX34" fmla="*/ 14755 w 25575"/>
                  <a:gd name="connsiteY34" fmla="*/ 17460 h 40084"/>
                  <a:gd name="connsiteX35" fmla="*/ 17214 w 25575"/>
                  <a:gd name="connsiteY35" fmla="*/ 16968 h 40084"/>
                  <a:gd name="connsiteX36" fmla="*/ 18935 w 25575"/>
                  <a:gd name="connsiteY36" fmla="*/ 15985 h 40084"/>
                  <a:gd name="connsiteX37" fmla="*/ 20165 w 25575"/>
                  <a:gd name="connsiteY37" fmla="*/ 14509 h 40084"/>
                  <a:gd name="connsiteX38" fmla="*/ 20903 w 25575"/>
                  <a:gd name="connsiteY38" fmla="*/ 12788 h 40084"/>
                  <a:gd name="connsiteX39" fmla="*/ 21149 w 25575"/>
                  <a:gd name="connsiteY39" fmla="*/ 10820 h 40084"/>
                  <a:gd name="connsiteX40" fmla="*/ 20903 w 25575"/>
                  <a:gd name="connsiteY40" fmla="*/ 8853 h 40084"/>
                  <a:gd name="connsiteX41" fmla="*/ 20165 w 25575"/>
                  <a:gd name="connsiteY41" fmla="*/ 7132 h 40084"/>
                  <a:gd name="connsiteX42" fmla="*/ 18935 w 25575"/>
                  <a:gd name="connsiteY42" fmla="*/ 5656 h 40084"/>
                  <a:gd name="connsiteX43" fmla="*/ 17460 w 25575"/>
                  <a:gd name="connsiteY43" fmla="*/ 4672 h 40084"/>
                  <a:gd name="connsiteX44" fmla="*/ 15001 w 25575"/>
                  <a:gd name="connsiteY44" fmla="*/ 4181 h 40084"/>
                  <a:gd name="connsiteX45" fmla="*/ 11558 w 25575"/>
                  <a:gd name="connsiteY45" fmla="*/ 3935 h 40084"/>
                  <a:gd name="connsiteX46" fmla="*/ 8115 w 25575"/>
                  <a:gd name="connsiteY46" fmla="*/ 3935 h 40084"/>
                  <a:gd name="connsiteX47" fmla="*/ 4426 w 25575"/>
                  <a:gd name="connsiteY47" fmla="*/ 3935 h 40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5575" h="40084">
                    <a:moveTo>
                      <a:pt x="492" y="0"/>
                    </a:moveTo>
                    <a:lnTo>
                      <a:pt x="4426" y="0"/>
                    </a:lnTo>
                    <a:lnTo>
                      <a:pt x="8361" y="0"/>
                    </a:lnTo>
                    <a:cubicBezTo>
                      <a:pt x="10574" y="0"/>
                      <a:pt x="12542" y="0"/>
                      <a:pt x="14017" y="246"/>
                    </a:cubicBezTo>
                    <a:cubicBezTo>
                      <a:pt x="15493" y="492"/>
                      <a:pt x="16722" y="492"/>
                      <a:pt x="17460" y="738"/>
                    </a:cubicBezTo>
                    <a:cubicBezTo>
                      <a:pt x="18690" y="984"/>
                      <a:pt x="19673" y="1476"/>
                      <a:pt x="20657" y="1967"/>
                    </a:cubicBezTo>
                    <a:cubicBezTo>
                      <a:pt x="21641" y="2459"/>
                      <a:pt x="22378" y="3197"/>
                      <a:pt x="23116" y="4181"/>
                    </a:cubicBezTo>
                    <a:cubicBezTo>
                      <a:pt x="23854" y="5164"/>
                      <a:pt x="24346" y="6148"/>
                      <a:pt x="24837" y="7132"/>
                    </a:cubicBezTo>
                    <a:cubicBezTo>
                      <a:pt x="25329" y="8115"/>
                      <a:pt x="25329" y="9345"/>
                      <a:pt x="25329" y="10820"/>
                    </a:cubicBezTo>
                    <a:cubicBezTo>
                      <a:pt x="25329" y="11804"/>
                      <a:pt x="25083" y="13033"/>
                      <a:pt x="24837" y="13771"/>
                    </a:cubicBezTo>
                    <a:cubicBezTo>
                      <a:pt x="24592" y="14509"/>
                      <a:pt x="24100" y="15739"/>
                      <a:pt x="23608" y="16476"/>
                    </a:cubicBezTo>
                    <a:cubicBezTo>
                      <a:pt x="23116" y="17214"/>
                      <a:pt x="22378" y="17952"/>
                      <a:pt x="21641" y="18690"/>
                    </a:cubicBezTo>
                    <a:cubicBezTo>
                      <a:pt x="20903" y="19427"/>
                      <a:pt x="20165" y="19919"/>
                      <a:pt x="19181" y="20165"/>
                    </a:cubicBezTo>
                    <a:cubicBezTo>
                      <a:pt x="18198" y="20657"/>
                      <a:pt x="17214" y="20903"/>
                      <a:pt x="15739" y="21149"/>
                    </a:cubicBezTo>
                    <a:cubicBezTo>
                      <a:pt x="14509" y="21395"/>
                      <a:pt x="13033" y="21395"/>
                      <a:pt x="11312" y="21395"/>
                    </a:cubicBezTo>
                    <a:lnTo>
                      <a:pt x="18444" y="30739"/>
                    </a:lnTo>
                    <a:lnTo>
                      <a:pt x="25575" y="40084"/>
                    </a:lnTo>
                    <a:lnTo>
                      <a:pt x="23116" y="40084"/>
                    </a:lnTo>
                    <a:lnTo>
                      <a:pt x="20657" y="40084"/>
                    </a:lnTo>
                    <a:lnTo>
                      <a:pt x="13525" y="30739"/>
                    </a:lnTo>
                    <a:lnTo>
                      <a:pt x="6394" y="21395"/>
                    </a:lnTo>
                    <a:lnTo>
                      <a:pt x="5164" y="21395"/>
                    </a:lnTo>
                    <a:lnTo>
                      <a:pt x="3935" y="21395"/>
                    </a:lnTo>
                    <a:lnTo>
                      <a:pt x="3935" y="30739"/>
                    </a:lnTo>
                    <a:lnTo>
                      <a:pt x="3935" y="40084"/>
                    </a:lnTo>
                    <a:lnTo>
                      <a:pt x="1967" y="40084"/>
                    </a:lnTo>
                    <a:lnTo>
                      <a:pt x="0" y="40084"/>
                    </a:lnTo>
                    <a:lnTo>
                      <a:pt x="0" y="20165"/>
                    </a:lnTo>
                    <a:lnTo>
                      <a:pt x="0" y="0"/>
                    </a:lnTo>
                    <a:close/>
                    <a:moveTo>
                      <a:pt x="4426" y="3935"/>
                    </a:moveTo>
                    <a:lnTo>
                      <a:pt x="4426" y="10820"/>
                    </a:lnTo>
                    <a:lnTo>
                      <a:pt x="4426" y="17706"/>
                    </a:lnTo>
                    <a:lnTo>
                      <a:pt x="7869" y="17706"/>
                    </a:lnTo>
                    <a:lnTo>
                      <a:pt x="11312" y="17706"/>
                    </a:lnTo>
                    <a:cubicBezTo>
                      <a:pt x="12542" y="17706"/>
                      <a:pt x="13771" y="17706"/>
                      <a:pt x="14755" y="17460"/>
                    </a:cubicBezTo>
                    <a:cubicBezTo>
                      <a:pt x="15739" y="17214"/>
                      <a:pt x="16476" y="17214"/>
                      <a:pt x="17214" y="16968"/>
                    </a:cubicBezTo>
                    <a:cubicBezTo>
                      <a:pt x="17952" y="16722"/>
                      <a:pt x="18444" y="16476"/>
                      <a:pt x="18935" y="15985"/>
                    </a:cubicBezTo>
                    <a:cubicBezTo>
                      <a:pt x="19427" y="15493"/>
                      <a:pt x="19919" y="15001"/>
                      <a:pt x="20165" y="14509"/>
                    </a:cubicBezTo>
                    <a:cubicBezTo>
                      <a:pt x="20411" y="14017"/>
                      <a:pt x="20903" y="13279"/>
                      <a:pt x="20903" y="12788"/>
                    </a:cubicBezTo>
                    <a:cubicBezTo>
                      <a:pt x="20903" y="12296"/>
                      <a:pt x="21149" y="11558"/>
                      <a:pt x="21149" y="10820"/>
                    </a:cubicBezTo>
                    <a:cubicBezTo>
                      <a:pt x="21149" y="10083"/>
                      <a:pt x="21149" y="9591"/>
                      <a:pt x="20903" y="8853"/>
                    </a:cubicBezTo>
                    <a:cubicBezTo>
                      <a:pt x="20657" y="8115"/>
                      <a:pt x="20411" y="7623"/>
                      <a:pt x="20165" y="7132"/>
                    </a:cubicBezTo>
                    <a:cubicBezTo>
                      <a:pt x="19919" y="6640"/>
                      <a:pt x="19427" y="6148"/>
                      <a:pt x="18935" y="5656"/>
                    </a:cubicBezTo>
                    <a:cubicBezTo>
                      <a:pt x="18444" y="5164"/>
                      <a:pt x="17952" y="4918"/>
                      <a:pt x="17460" y="4672"/>
                    </a:cubicBezTo>
                    <a:cubicBezTo>
                      <a:pt x="16968" y="4426"/>
                      <a:pt x="15985" y="4181"/>
                      <a:pt x="15001" y="4181"/>
                    </a:cubicBezTo>
                    <a:cubicBezTo>
                      <a:pt x="14017" y="4181"/>
                      <a:pt x="12788" y="3935"/>
                      <a:pt x="11558" y="3935"/>
                    </a:cubicBezTo>
                    <a:lnTo>
                      <a:pt x="8115" y="3935"/>
                    </a:lnTo>
                    <a:lnTo>
                      <a:pt x="4426" y="3935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F860D6D-8027-4E07-82F5-C1113D529605}"/>
                  </a:ext>
                </a:extLst>
              </p:cNvPr>
              <p:cNvSpPr/>
              <p:nvPr/>
            </p:nvSpPr>
            <p:spPr>
              <a:xfrm>
                <a:off x="5394142" y="2700797"/>
                <a:ext cx="33444" cy="39838"/>
              </a:xfrm>
              <a:custGeom>
                <a:avLst/>
                <a:gdLst>
                  <a:gd name="connsiteX0" fmla="*/ 0 w 33444"/>
                  <a:gd name="connsiteY0" fmla="*/ 39838 h 39838"/>
                  <a:gd name="connsiteX1" fmla="*/ 0 w 33444"/>
                  <a:gd name="connsiteY1" fmla="*/ 19919 h 39838"/>
                  <a:gd name="connsiteX2" fmla="*/ 0 w 33444"/>
                  <a:gd name="connsiteY2" fmla="*/ 0 h 39838"/>
                  <a:gd name="connsiteX3" fmla="*/ 4181 w 33444"/>
                  <a:gd name="connsiteY3" fmla="*/ 0 h 39838"/>
                  <a:gd name="connsiteX4" fmla="*/ 8361 w 33444"/>
                  <a:gd name="connsiteY4" fmla="*/ 0 h 39838"/>
                  <a:gd name="connsiteX5" fmla="*/ 15985 w 33444"/>
                  <a:gd name="connsiteY5" fmla="*/ 246 h 39838"/>
                  <a:gd name="connsiteX6" fmla="*/ 21149 w 33444"/>
                  <a:gd name="connsiteY6" fmla="*/ 1230 h 39838"/>
                  <a:gd name="connsiteX7" fmla="*/ 26313 w 33444"/>
                  <a:gd name="connsiteY7" fmla="*/ 3935 h 39838"/>
                  <a:gd name="connsiteX8" fmla="*/ 30248 w 33444"/>
                  <a:gd name="connsiteY8" fmla="*/ 8115 h 39838"/>
                  <a:gd name="connsiteX9" fmla="*/ 32707 w 33444"/>
                  <a:gd name="connsiteY9" fmla="*/ 13525 h 39838"/>
                  <a:gd name="connsiteX10" fmla="*/ 33445 w 33444"/>
                  <a:gd name="connsiteY10" fmla="*/ 19919 h 39838"/>
                  <a:gd name="connsiteX11" fmla="*/ 32707 w 33444"/>
                  <a:gd name="connsiteY11" fmla="*/ 25575 h 39838"/>
                  <a:gd name="connsiteX12" fmla="*/ 30739 w 33444"/>
                  <a:gd name="connsiteY12" fmla="*/ 30494 h 39838"/>
                  <a:gd name="connsiteX13" fmla="*/ 27788 w 33444"/>
                  <a:gd name="connsiteY13" fmla="*/ 34428 h 39838"/>
                  <a:gd name="connsiteX14" fmla="*/ 24100 w 33444"/>
                  <a:gd name="connsiteY14" fmla="*/ 37133 h 39838"/>
                  <a:gd name="connsiteX15" fmla="*/ 19181 w 33444"/>
                  <a:gd name="connsiteY15" fmla="*/ 38855 h 39838"/>
                  <a:gd name="connsiteX16" fmla="*/ 12542 w 33444"/>
                  <a:gd name="connsiteY16" fmla="*/ 39346 h 39838"/>
                  <a:gd name="connsiteX17" fmla="*/ 6148 w 33444"/>
                  <a:gd name="connsiteY17" fmla="*/ 39346 h 39838"/>
                  <a:gd name="connsiteX18" fmla="*/ 0 w 33444"/>
                  <a:gd name="connsiteY18" fmla="*/ 39346 h 39838"/>
                  <a:gd name="connsiteX19" fmla="*/ 3935 w 33444"/>
                  <a:gd name="connsiteY19" fmla="*/ 36150 h 39838"/>
                  <a:gd name="connsiteX20" fmla="*/ 6148 w 33444"/>
                  <a:gd name="connsiteY20" fmla="*/ 36150 h 39838"/>
                  <a:gd name="connsiteX21" fmla="*/ 8361 w 33444"/>
                  <a:gd name="connsiteY21" fmla="*/ 36150 h 39838"/>
                  <a:gd name="connsiteX22" fmla="*/ 15247 w 33444"/>
                  <a:gd name="connsiteY22" fmla="*/ 35904 h 39838"/>
                  <a:gd name="connsiteX23" fmla="*/ 19673 w 33444"/>
                  <a:gd name="connsiteY23" fmla="*/ 35166 h 39838"/>
                  <a:gd name="connsiteX24" fmla="*/ 23608 w 33444"/>
                  <a:gd name="connsiteY24" fmla="*/ 33199 h 39838"/>
                  <a:gd name="connsiteX25" fmla="*/ 26559 w 33444"/>
                  <a:gd name="connsiteY25" fmla="*/ 30002 h 39838"/>
                  <a:gd name="connsiteX26" fmla="*/ 28526 w 33444"/>
                  <a:gd name="connsiteY26" fmla="*/ 25821 h 39838"/>
                  <a:gd name="connsiteX27" fmla="*/ 29264 w 33444"/>
                  <a:gd name="connsiteY27" fmla="*/ 20657 h 39838"/>
                  <a:gd name="connsiteX28" fmla="*/ 28526 w 33444"/>
                  <a:gd name="connsiteY28" fmla="*/ 15247 h 39838"/>
                  <a:gd name="connsiteX29" fmla="*/ 26313 w 33444"/>
                  <a:gd name="connsiteY29" fmla="*/ 10820 h 39838"/>
                  <a:gd name="connsiteX30" fmla="*/ 22870 w 33444"/>
                  <a:gd name="connsiteY30" fmla="*/ 7377 h 39838"/>
                  <a:gd name="connsiteX31" fmla="*/ 18444 w 33444"/>
                  <a:gd name="connsiteY31" fmla="*/ 5164 h 39838"/>
                  <a:gd name="connsiteX32" fmla="*/ 13525 w 33444"/>
                  <a:gd name="connsiteY32" fmla="*/ 4426 h 39838"/>
                  <a:gd name="connsiteX33" fmla="*/ 6148 w 33444"/>
                  <a:gd name="connsiteY33" fmla="*/ 4181 h 39838"/>
                  <a:gd name="connsiteX34" fmla="*/ 4672 w 33444"/>
                  <a:gd name="connsiteY34" fmla="*/ 4181 h 39838"/>
                  <a:gd name="connsiteX35" fmla="*/ 3197 w 33444"/>
                  <a:gd name="connsiteY35" fmla="*/ 4181 h 39838"/>
                  <a:gd name="connsiteX36" fmla="*/ 3197 w 33444"/>
                  <a:gd name="connsiteY36" fmla="*/ 20411 h 39838"/>
                  <a:gd name="connsiteX37" fmla="*/ 3197 w 33444"/>
                  <a:gd name="connsiteY37" fmla="*/ 36150 h 39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3444" h="39838">
                    <a:moveTo>
                      <a:pt x="0" y="39838"/>
                    </a:moveTo>
                    <a:lnTo>
                      <a:pt x="0" y="19919"/>
                    </a:lnTo>
                    <a:lnTo>
                      <a:pt x="0" y="0"/>
                    </a:lnTo>
                    <a:lnTo>
                      <a:pt x="4181" y="0"/>
                    </a:lnTo>
                    <a:lnTo>
                      <a:pt x="8361" y="0"/>
                    </a:lnTo>
                    <a:cubicBezTo>
                      <a:pt x="11312" y="0"/>
                      <a:pt x="14017" y="0"/>
                      <a:pt x="15985" y="246"/>
                    </a:cubicBezTo>
                    <a:cubicBezTo>
                      <a:pt x="18198" y="492"/>
                      <a:pt x="19919" y="738"/>
                      <a:pt x="21149" y="1230"/>
                    </a:cubicBezTo>
                    <a:cubicBezTo>
                      <a:pt x="23116" y="1967"/>
                      <a:pt x="24837" y="2951"/>
                      <a:pt x="26313" y="3935"/>
                    </a:cubicBezTo>
                    <a:cubicBezTo>
                      <a:pt x="27788" y="5164"/>
                      <a:pt x="29018" y="6640"/>
                      <a:pt x="30248" y="8115"/>
                    </a:cubicBezTo>
                    <a:cubicBezTo>
                      <a:pt x="31231" y="9837"/>
                      <a:pt x="32215" y="11558"/>
                      <a:pt x="32707" y="13525"/>
                    </a:cubicBezTo>
                    <a:cubicBezTo>
                      <a:pt x="33199" y="15493"/>
                      <a:pt x="33445" y="17706"/>
                      <a:pt x="33445" y="19919"/>
                    </a:cubicBezTo>
                    <a:cubicBezTo>
                      <a:pt x="33445" y="21886"/>
                      <a:pt x="33199" y="23854"/>
                      <a:pt x="32707" y="25575"/>
                    </a:cubicBezTo>
                    <a:cubicBezTo>
                      <a:pt x="32215" y="27297"/>
                      <a:pt x="31723" y="29018"/>
                      <a:pt x="30739" y="30494"/>
                    </a:cubicBezTo>
                    <a:cubicBezTo>
                      <a:pt x="29756" y="31969"/>
                      <a:pt x="28772" y="33445"/>
                      <a:pt x="27788" y="34428"/>
                    </a:cubicBezTo>
                    <a:cubicBezTo>
                      <a:pt x="26559" y="35658"/>
                      <a:pt x="25329" y="36395"/>
                      <a:pt x="24100" y="37133"/>
                    </a:cubicBezTo>
                    <a:cubicBezTo>
                      <a:pt x="22870" y="37871"/>
                      <a:pt x="21149" y="38363"/>
                      <a:pt x="19181" y="38855"/>
                    </a:cubicBezTo>
                    <a:cubicBezTo>
                      <a:pt x="17214" y="39346"/>
                      <a:pt x="15001" y="39346"/>
                      <a:pt x="12542" y="39346"/>
                    </a:cubicBezTo>
                    <a:lnTo>
                      <a:pt x="6148" y="39346"/>
                    </a:lnTo>
                    <a:lnTo>
                      <a:pt x="0" y="39346"/>
                    </a:lnTo>
                    <a:close/>
                    <a:moveTo>
                      <a:pt x="3935" y="36150"/>
                    </a:moveTo>
                    <a:lnTo>
                      <a:pt x="6148" y="36150"/>
                    </a:lnTo>
                    <a:lnTo>
                      <a:pt x="8361" y="36150"/>
                    </a:lnTo>
                    <a:cubicBezTo>
                      <a:pt x="11066" y="36150"/>
                      <a:pt x="13525" y="36150"/>
                      <a:pt x="15247" y="35904"/>
                    </a:cubicBezTo>
                    <a:cubicBezTo>
                      <a:pt x="16968" y="35658"/>
                      <a:pt x="18690" y="35412"/>
                      <a:pt x="19673" y="35166"/>
                    </a:cubicBezTo>
                    <a:cubicBezTo>
                      <a:pt x="21149" y="34674"/>
                      <a:pt x="22624" y="33936"/>
                      <a:pt x="23608" y="33199"/>
                    </a:cubicBezTo>
                    <a:cubicBezTo>
                      <a:pt x="24837" y="32215"/>
                      <a:pt x="25821" y="31231"/>
                      <a:pt x="26559" y="30002"/>
                    </a:cubicBezTo>
                    <a:cubicBezTo>
                      <a:pt x="27297" y="28772"/>
                      <a:pt x="28034" y="27297"/>
                      <a:pt x="28526" y="25821"/>
                    </a:cubicBezTo>
                    <a:cubicBezTo>
                      <a:pt x="29018" y="24346"/>
                      <a:pt x="29264" y="22624"/>
                      <a:pt x="29264" y="20657"/>
                    </a:cubicBezTo>
                    <a:cubicBezTo>
                      <a:pt x="29264" y="18690"/>
                      <a:pt x="29018" y="16968"/>
                      <a:pt x="28526" y="15247"/>
                    </a:cubicBezTo>
                    <a:cubicBezTo>
                      <a:pt x="28034" y="13525"/>
                      <a:pt x="27297" y="12050"/>
                      <a:pt x="26313" y="10820"/>
                    </a:cubicBezTo>
                    <a:cubicBezTo>
                      <a:pt x="25329" y="9345"/>
                      <a:pt x="24346" y="8361"/>
                      <a:pt x="22870" y="7377"/>
                    </a:cubicBezTo>
                    <a:cubicBezTo>
                      <a:pt x="21641" y="6394"/>
                      <a:pt x="20165" y="5656"/>
                      <a:pt x="18444" y="5164"/>
                    </a:cubicBezTo>
                    <a:cubicBezTo>
                      <a:pt x="17214" y="4672"/>
                      <a:pt x="15493" y="4426"/>
                      <a:pt x="13525" y="4426"/>
                    </a:cubicBezTo>
                    <a:cubicBezTo>
                      <a:pt x="11558" y="4181"/>
                      <a:pt x="9099" y="4181"/>
                      <a:pt x="6148" y="4181"/>
                    </a:cubicBezTo>
                    <a:lnTo>
                      <a:pt x="4672" y="4181"/>
                    </a:lnTo>
                    <a:lnTo>
                      <a:pt x="3197" y="4181"/>
                    </a:lnTo>
                    <a:lnTo>
                      <a:pt x="3197" y="20411"/>
                    </a:lnTo>
                    <a:lnTo>
                      <a:pt x="3197" y="36150"/>
                    </a:ln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E9DEBCA-1B1D-44EE-84DF-58D3766350F1}"/>
                  </a:ext>
                </a:extLst>
              </p:cNvPr>
              <p:cNvSpPr/>
              <p:nvPr/>
            </p:nvSpPr>
            <p:spPr>
              <a:xfrm>
                <a:off x="5433980" y="2734733"/>
                <a:ext cx="6393" cy="6393"/>
              </a:xfrm>
              <a:custGeom>
                <a:avLst/>
                <a:gdLst>
                  <a:gd name="connsiteX0" fmla="*/ 3197 w 6393"/>
                  <a:gd name="connsiteY0" fmla="*/ 0 h 6393"/>
                  <a:gd name="connsiteX1" fmla="*/ 4427 w 6393"/>
                  <a:gd name="connsiteY1" fmla="*/ 246 h 6393"/>
                  <a:gd name="connsiteX2" fmla="*/ 5410 w 6393"/>
                  <a:gd name="connsiteY2" fmla="*/ 984 h 6393"/>
                  <a:gd name="connsiteX3" fmla="*/ 6148 w 6393"/>
                  <a:gd name="connsiteY3" fmla="*/ 1967 h 6393"/>
                  <a:gd name="connsiteX4" fmla="*/ 6394 w 6393"/>
                  <a:gd name="connsiteY4" fmla="*/ 3197 h 6393"/>
                  <a:gd name="connsiteX5" fmla="*/ 6148 w 6393"/>
                  <a:gd name="connsiteY5" fmla="*/ 4427 h 6393"/>
                  <a:gd name="connsiteX6" fmla="*/ 5410 w 6393"/>
                  <a:gd name="connsiteY6" fmla="*/ 5410 h 6393"/>
                  <a:gd name="connsiteX7" fmla="*/ 4427 w 6393"/>
                  <a:gd name="connsiteY7" fmla="*/ 6148 h 6393"/>
                  <a:gd name="connsiteX8" fmla="*/ 3197 w 6393"/>
                  <a:gd name="connsiteY8" fmla="*/ 6394 h 6393"/>
                  <a:gd name="connsiteX9" fmla="*/ 1967 w 6393"/>
                  <a:gd name="connsiteY9" fmla="*/ 6148 h 6393"/>
                  <a:gd name="connsiteX10" fmla="*/ 984 w 6393"/>
                  <a:gd name="connsiteY10" fmla="*/ 5410 h 6393"/>
                  <a:gd name="connsiteX11" fmla="*/ 246 w 6393"/>
                  <a:gd name="connsiteY11" fmla="*/ 4427 h 6393"/>
                  <a:gd name="connsiteX12" fmla="*/ 0 w 6393"/>
                  <a:gd name="connsiteY12" fmla="*/ 3197 h 6393"/>
                  <a:gd name="connsiteX13" fmla="*/ 246 w 6393"/>
                  <a:gd name="connsiteY13" fmla="*/ 1967 h 6393"/>
                  <a:gd name="connsiteX14" fmla="*/ 984 w 6393"/>
                  <a:gd name="connsiteY14" fmla="*/ 984 h 6393"/>
                  <a:gd name="connsiteX15" fmla="*/ 1967 w 6393"/>
                  <a:gd name="connsiteY15" fmla="*/ 246 h 6393"/>
                  <a:gd name="connsiteX16" fmla="*/ 3197 w 6393"/>
                  <a:gd name="connsiteY16" fmla="*/ 0 h 6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393" h="6393">
                    <a:moveTo>
                      <a:pt x="3197" y="0"/>
                    </a:moveTo>
                    <a:cubicBezTo>
                      <a:pt x="3689" y="0"/>
                      <a:pt x="4181" y="0"/>
                      <a:pt x="4427" y="246"/>
                    </a:cubicBezTo>
                    <a:cubicBezTo>
                      <a:pt x="4918" y="492"/>
                      <a:pt x="5164" y="738"/>
                      <a:pt x="5410" y="984"/>
                    </a:cubicBezTo>
                    <a:cubicBezTo>
                      <a:pt x="5656" y="1230"/>
                      <a:pt x="5902" y="1721"/>
                      <a:pt x="6148" y="1967"/>
                    </a:cubicBezTo>
                    <a:cubicBezTo>
                      <a:pt x="6394" y="2213"/>
                      <a:pt x="6394" y="2705"/>
                      <a:pt x="6394" y="3197"/>
                    </a:cubicBezTo>
                    <a:cubicBezTo>
                      <a:pt x="6394" y="3689"/>
                      <a:pt x="6394" y="4181"/>
                      <a:pt x="6148" y="4427"/>
                    </a:cubicBezTo>
                    <a:cubicBezTo>
                      <a:pt x="5902" y="4918"/>
                      <a:pt x="5656" y="5164"/>
                      <a:pt x="5410" y="5410"/>
                    </a:cubicBezTo>
                    <a:cubicBezTo>
                      <a:pt x="5164" y="5656"/>
                      <a:pt x="4672" y="5902"/>
                      <a:pt x="4427" y="6148"/>
                    </a:cubicBezTo>
                    <a:cubicBezTo>
                      <a:pt x="3935" y="6394"/>
                      <a:pt x="3689" y="6394"/>
                      <a:pt x="3197" y="6394"/>
                    </a:cubicBezTo>
                    <a:cubicBezTo>
                      <a:pt x="2705" y="6394"/>
                      <a:pt x="2213" y="6394"/>
                      <a:pt x="1967" y="6148"/>
                    </a:cubicBezTo>
                    <a:cubicBezTo>
                      <a:pt x="1476" y="5902"/>
                      <a:pt x="1230" y="5656"/>
                      <a:pt x="984" y="5410"/>
                    </a:cubicBezTo>
                    <a:cubicBezTo>
                      <a:pt x="738" y="5164"/>
                      <a:pt x="492" y="4672"/>
                      <a:pt x="246" y="4427"/>
                    </a:cubicBezTo>
                    <a:cubicBezTo>
                      <a:pt x="0" y="3935"/>
                      <a:pt x="0" y="3689"/>
                      <a:pt x="0" y="3197"/>
                    </a:cubicBezTo>
                    <a:cubicBezTo>
                      <a:pt x="0" y="2705"/>
                      <a:pt x="0" y="2213"/>
                      <a:pt x="246" y="1967"/>
                    </a:cubicBezTo>
                    <a:cubicBezTo>
                      <a:pt x="492" y="1476"/>
                      <a:pt x="738" y="1230"/>
                      <a:pt x="984" y="984"/>
                    </a:cubicBezTo>
                    <a:cubicBezTo>
                      <a:pt x="1230" y="738"/>
                      <a:pt x="1721" y="492"/>
                      <a:pt x="1967" y="246"/>
                    </a:cubicBezTo>
                    <a:cubicBezTo>
                      <a:pt x="2213" y="0"/>
                      <a:pt x="2705" y="0"/>
                      <a:pt x="3197" y="0"/>
                    </a:cubicBezTo>
                    <a:close/>
                  </a:path>
                </a:pathLst>
              </a:custGeom>
              <a:grpFill/>
              <a:ln w="24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12746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 Title + 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7239000" cy="27673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5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 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3429000" cy="3429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61669D-8CAA-4D35-A9B5-B0247DA536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91000" y="1900067"/>
            <a:ext cx="3429000" cy="3433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31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 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3429000" cy="3429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261669D-8CAA-4D35-A9B5-B0247DA5365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91000" y="1900067"/>
            <a:ext cx="3429000" cy="3433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147B9EB-6753-4B42-8453-70E66AD2F29D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001000" y="1905000"/>
            <a:ext cx="3429000" cy="3433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70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 Text + 3 Column + Title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F2871E-6021-4D34-850C-5CB994C98D2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381000" y="1909762"/>
            <a:ext cx="3429000" cy="752476"/>
          </a:xfrm>
          <a:solidFill>
            <a:schemeClr val="accent1"/>
          </a:solidFill>
        </p:spPr>
        <p:txBody>
          <a:bodyPr anchor="ctr"/>
          <a:lstStyle>
            <a:lvl1pPr marL="72000"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1F63EE-DEC3-4FEC-8845-E513E54DD65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81000" y="2731294"/>
            <a:ext cx="3429000" cy="2605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E1BA6E1-5D9A-424A-97AF-F3F4F4D56514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4191000" y="1897380"/>
            <a:ext cx="3429000" cy="752476"/>
          </a:xfrm>
          <a:solidFill>
            <a:schemeClr val="accent1"/>
          </a:solidFill>
        </p:spPr>
        <p:txBody>
          <a:bodyPr anchor="ctr"/>
          <a:lstStyle>
            <a:lvl1pPr marL="72000"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FD5FFF3-521A-41FB-91F6-760870C0EA6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8001000" y="1896699"/>
            <a:ext cx="3429000" cy="752476"/>
          </a:xfrm>
          <a:solidFill>
            <a:schemeClr val="accent1"/>
          </a:solidFill>
        </p:spPr>
        <p:txBody>
          <a:bodyPr anchor="ctr"/>
          <a:lstStyle>
            <a:lvl1pPr marL="72000">
              <a:lnSpc>
                <a:spcPct val="90000"/>
              </a:lnSpc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FCA6F18-C7C6-4C01-BFB7-F83F4CE0D67B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4191000" y="2717507"/>
            <a:ext cx="3429000" cy="2605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C910258D-0C49-4836-9262-7839DE2547F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001000" y="2731294"/>
            <a:ext cx="3429000" cy="2605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4745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 Title + Single Column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51FC46D-DD63-487E-A405-455A6EBC56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-1"/>
            <a:ext cx="6102984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3429000" cy="3429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0CFD-593E-4382-B5DC-BEB126A8A7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pic>
        <p:nvPicPr>
          <p:cNvPr id="78" name="Graphic 77">
            <a:extLst>
              <a:ext uri="{FF2B5EF4-FFF2-40B4-BE49-F238E27FC236}">
                <a16:creationId xmlns:a16="http://schemas.microsoft.com/office/drawing/2014/main" id="{77CB9023-538E-46B5-A9A4-6B19BB3631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23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2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5397-4A4A-43B5-BE6A-E7E20FCADC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381000"/>
            <a:ext cx="9144000" cy="381000"/>
          </a:xfrm>
        </p:spPr>
        <p:txBody>
          <a:bodyPr anchor="t"/>
          <a:lstStyle>
            <a:lvl1pPr algn="l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4B39AB-90E1-4AE9-B516-008786D0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6096000"/>
            <a:ext cx="3048000" cy="381000"/>
          </a:xfrm>
        </p:spPr>
        <p:txBody>
          <a:bodyPr anchor="b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8F7B2C6-80E1-44A2-98B6-2E6F5D4BF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614" y="5098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857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 Text +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CFEA5-7C19-4490-8E82-321D3FBBE893}"/>
              </a:ext>
            </a:extLst>
          </p:cNvPr>
          <p:cNvSpPr/>
          <p:nvPr/>
        </p:nvSpPr>
        <p:spPr>
          <a:xfrm>
            <a:off x="6101080" y="0"/>
            <a:ext cx="60909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80" y="386081"/>
            <a:ext cx="5709920" cy="375920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904999"/>
            <a:ext cx="4572000" cy="3429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77C071D-5CD0-4BA9-A346-6EE5DAA9C0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70650" y="1524000"/>
            <a:ext cx="532765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E5DC1-1110-43AF-B031-DC3F214DC2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76DF2A-868D-4F6D-B2BE-D705AA7005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929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 Title + Single Column +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3CFEA5-7C19-4490-8E82-321D3FBBE893}"/>
              </a:ext>
            </a:extLst>
          </p:cNvPr>
          <p:cNvSpPr/>
          <p:nvPr/>
        </p:nvSpPr>
        <p:spPr>
          <a:xfrm>
            <a:off x="6116320" y="0"/>
            <a:ext cx="60909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80" y="386081"/>
            <a:ext cx="5709920" cy="375920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3048000"/>
            <a:ext cx="4572000" cy="228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77C071D-5CD0-4BA9-A346-6EE5DAA9C07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470650" y="3048000"/>
            <a:ext cx="1875790" cy="2667000"/>
          </a:xfrm>
        </p:spPr>
        <p:txBody>
          <a:bodyPr tIns="72000"/>
          <a:lstStyle>
            <a:lvl1pPr>
              <a:defRPr sz="1200"/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 marL="72000" indent="0">
              <a:spcBef>
                <a:spcPts val="1600"/>
              </a:spcBef>
              <a:defRPr sz="105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600"/>
              </a:spcAft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AAA05155-54CD-4058-B248-77B8D0F49A0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51520" y="381000"/>
            <a:ext cx="3459480" cy="3048000"/>
          </a:xfrm>
        </p:spPr>
        <p:txBody>
          <a:bodyPr/>
          <a:lstStyle>
            <a:lvl1pPr>
              <a:defRPr sz="1200"/>
            </a:lvl1pPr>
            <a:lvl2pPr>
              <a:defRPr sz="1100">
                <a:solidFill>
                  <a:schemeClr val="bg1"/>
                </a:solidFill>
              </a:defRPr>
            </a:lvl2pPr>
            <a:lvl3pPr>
              <a:defRPr sz="1100">
                <a:solidFill>
                  <a:schemeClr val="bg1"/>
                </a:solidFill>
              </a:defRPr>
            </a:lvl3pPr>
            <a:lvl4pPr>
              <a:defRPr sz="1050"/>
            </a:lvl4pPr>
            <a:lvl5pPr>
              <a:spcBef>
                <a:spcPts val="0"/>
              </a:spcBef>
              <a:spcAft>
                <a:spcPts val="600"/>
              </a:spcAft>
              <a:defRPr sz="9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7AD5-A339-4C6E-B7DD-61110F489F7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E9FE19-0E50-465A-ADA6-C106AECA990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6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 Title + Stats + Sl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F73DA5-2978-453E-9987-A5810F1E0FB1}"/>
              </a:ext>
            </a:extLst>
          </p:cNvPr>
          <p:cNvSpPr/>
          <p:nvPr/>
        </p:nvSpPr>
        <p:spPr>
          <a:xfrm>
            <a:off x="6095999" y="-1"/>
            <a:ext cx="609345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905760"/>
            <a:ext cx="1898650" cy="280924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0671D4-85E5-4480-8BEE-60B5B38D40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292350" y="2905760"/>
            <a:ext cx="1898650" cy="280924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8429434-894E-4D7D-BCCF-25BD65793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35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7 Title + Stats + Image Sl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BA02EC4-BBC5-4496-86C0-A496B80EA53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29733" y="-1"/>
            <a:ext cx="6059726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905760"/>
            <a:ext cx="1898650" cy="280924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C0671D4-85E5-4480-8BEE-60B5B38D408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292350" y="2905760"/>
            <a:ext cx="1898650" cy="280924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F4B671CA-3187-44CA-BFD9-CF75231541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608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8 Title + Stats + Sl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F73DA5-2978-453E-9987-A5810F1E0FB1}"/>
              </a:ext>
            </a:extLst>
          </p:cNvPr>
          <p:cNvSpPr/>
          <p:nvPr/>
        </p:nvSpPr>
        <p:spPr>
          <a:xfrm flipH="1">
            <a:off x="0" y="-1"/>
            <a:ext cx="5715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386081"/>
            <a:ext cx="5334000" cy="375920"/>
          </a:xfrm>
        </p:spPr>
        <p:txBody>
          <a:bodyPr/>
          <a:lstStyle/>
          <a:p>
            <a:r>
              <a:rPr lang="en-US"/>
              <a:t>Click to edit title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905760"/>
            <a:ext cx="1898650" cy="280924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C0FB411-2CF1-4DCD-BE60-DBC451E8FD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3F979F-66DF-40DD-8E15-77831AA2A4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001000" y="3048000"/>
            <a:ext cx="3429000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0170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9 Title + 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2667000"/>
            <a:ext cx="4938713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E9D3937-C684-41FA-A632-5296C318BCE1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477000" y="2666829"/>
            <a:ext cx="4938713" cy="2667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FAD1D7-F1C6-4D68-9AD7-ABA04CFEDDA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62000" y="1909764"/>
            <a:ext cx="4953002" cy="701356"/>
          </a:xfrm>
          <a:solidFill>
            <a:schemeClr val="accent1"/>
          </a:solidFill>
        </p:spPr>
        <p:txBody>
          <a:bodyPr anchor="ctr"/>
          <a:lstStyle>
            <a:lvl1pPr marL="72000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DFB1A58-6AF0-4CBD-BF0C-73E8CBC197B7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477000" y="1905000"/>
            <a:ext cx="4953002" cy="701356"/>
          </a:xfrm>
          <a:solidFill>
            <a:schemeClr val="accent1"/>
          </a:solidFill>
        </p:spPr>
        <p:txBody>
          <a:bodyPr anchor="ctr"/>
          <a:lstStyle>
            <a:lvl1pPr marL="72000"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5A3AA-FF41-43D5-811D-B370B2664A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134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0 Title + Two column sta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3BCC91E4-1D84-4B72-8858-CCBFC7175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6091238"/>
            <a:ext cx="756000" cy="187325"/>
          </a:xfrm>
        </p:spPr>
        <p:txBody>
          <a:bodyPr anchor="b">
            <a:noAutofit/>
          </a:bodyPr>
          <a:lstStyle>
            <a:lvl1pPr>
              <a:defRPr lang="en-US" sz="900" b="0" kern="1200" cap="all" spc="200" baseline="0" dirty="0" smtClean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900" kern="1200" spc="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96FB617-824D-44C3-A37C-BC7718CC5C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43000" y="6111241"/>
            <a:ext cx="5328000" cy="162560"/>
          </a:xfrm>
        </p:spPr>
        <p:txBody>
          <a:bodyPr anchor="b">
            <a:noAutofit/>
          </a:bodyPr>
          <a:lstStyle>
            <a:lvl1pPr>
              <a:defRPr lang="en-US" sz="9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464B90A-E374-486B-920B-EFE0588365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667000"/>
            <a:ext cx="3429000" cy="304800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95914C6-12A9-43CF-A384-536D25CDB252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77000" y="2667000"/>
            <a:ext cx="3810000" cy="3048000"/>
          </a:xfrm>
        </p:spPr>
        <p:txBody>
          <a:bodyPr anchor="b"/>
          <a:lstStyle>
            <a:lvl1pPr>
              <a:spcBef>
                <a:spcPts val="0"/>
              </a:spcBef>
              <a:spcAft>
                <a:spcPts val="0"/>
              </a:spcAft>
              <a:defRPr sz="60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No.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6E351DF-E784-41CF-8E87-36EAEEFB9D0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80999" y="381001"/>
            <a:ext cx="5319713" cy="1905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Section names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E35B566-5770-4E74-AF62-5665AFED05E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471000" y="381000"/>
            <a:ext cx="5283200" cy="1905000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Section names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A2C965-EDB2-4AEC-9FF5-694CE3BB614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731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 Title +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2667000"/>
            <a:ext cx="2666999" cy="2667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lnSpc>
                <a:spcPct val="100000"/>
              </a:lnSpc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DFAD1D7-F1C6-4D68-9AD7-ABA04CFEDDA4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381000" y="1909762"/>
            <a:ext cx="2667000" cy="752476"/>
          </a:xfrm>
          <a:solidFill>
            <a:schemeClr val="accent2"/>
          </a:solidFill>
        </p:spPr>
        <p:txBody>
          <a:bodyPr anchor="ctr"/>
          <a:lstStyle>
            <a:lvl1pPr marL="72000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1C0A397-9A18-4199-AD19-C2B67FCB7EC3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00000" y="1909762"/>
            <a:ext cx="2667000" cy="752476"/>
          </a:xfrm>
          <a:solidFill>
            <a:schemeClr val="accent4"/>
          </a:solidFill>
        </p:spPr>
        <p:txBody>
          <a:bodyPr anchor="ctr"/>
          <a:lstStyle>
            <a:lvl1pPr marL="72000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9B0944B-F1D1-433D-99C0-C884FC5B9A15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6219000" y="1909762"/>
            <a:ext cx="2667000" cy="752476"/>
          </a:xfrm>
          <a:solidFill>
            <a:schemeClr val="accent5"/>
          </a:solidFill>
        </p:spPr>
        <p:txBody>
          <a:bodyPr anchor="ctr"/>
          <a:lstStyle>
            <a:lvl1pPr marL="72000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ABE8D14-8520-4A0A-BEC3-70BBD37A5AD8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9144000" y="1905000"/>
            <a:ext cx="2667000" cy="746048"/>
          </a:xfrm>
          <a:solidFill>
            <a:srgbClr val="2980B5"/>
          </a:solidFill>
        </p:spPr>
        <p:txBody>
          <a:bodyPr anchor="ctr"/>
          <a:lstStyle>
            <a:lvl1pPr marL="72000">
              <a:lnSpc>
                <a:spcPct val="90000"/>
              </a:lnSpc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DEDD6AD-CC11-4DC5-ADA4-59226C12066F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294920" y="2667000"/>
            <a:ext cx="2666999" cy="2667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lnSpc>
                <a:spcPct val="100000"/>
              </a:lnSpc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CB0F3F3-4EF7-4909-9F06-FA6290EF39C6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224082" y="2680490"/>
            <a:ext cx="2666999" cy="2667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lnSpc>
                <a:spcPct val="100000"/>
              </a:lnSpc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82B18E8-56B5-4BEA-B829-14FA11B3E58E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9138001" y="2680490"/>
            <a:ext cx="2666999" cy="2667000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lnSpc>
                <a:spcPct val="100000"/>
              </a:lnSpc>
              <a:defRPr sz="1200"/>
            </a:lvl3pPr>
            <a:lvl4pPr>
              <a:defRPr sz="12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157EF-8C99-4093-9A98-4227E8D4247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604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1 Title + 4 Columns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D08A0-A387-4E61-AB71-9F230A8B7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1" y="1905000"/>
            <a:ext cx="2666999" cy="3429000"/>
          </a:xfrm>
          <a:solidFill>
            <a:schemeClr val="accent2"/>
          </a:solidFill>
        </p:spPr>
        <p:txBody>
          <a:bodyPr lIns="108000" tIns="108000" rIns="108000" bIns="10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9463B0F-F81C-49ED-8667-64F63EB189F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157EF-8C99-4093-9A98-4227E8D4247B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1CCCAF0-9B89-44DD-A105-EA79411466E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300001" y="1905000"/>
            <a:ext cx="2666999" cy="3429000"/>
          </a:xfrm>
          <a:solidFill>
            <a:schemeClr val="accent4"/>
          </a:solidFill>
        </p:spPr>
        <p:txBody>
          <a:bodyPr lIns="108000" tIns="108000" rIns="108000" bIns="10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CEEE2100-836C-4E9C-A672-FF64F6A920D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6219001" y="1905000"/>
            <a:ext cx="2666999" cy="3429000"/>
          </a:xfrm>
          <a:solidFill>
            <a:schemeClr val="accent5"/>
          </a:solidFill>
        </p:spPr>
        <p:txBody>
          <a:bodyPr lIns="108000" tIns="108000" rIns="108000" bIns="10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CBE0864-3DA0-4919-8CC0-DA5DC740807A}"/>
              </a:ext>
            </a:extLst>
          </p:cNvPr>
          <p:cNvSpPr>
            <a:spLocks noGrp="1"/>
          </p:cNvSpPr>
          <p:nvPr>
            <p:ph idx="27"/>
          </p:nvPr>
        </p:nvSpPr>
        <p:spPr>
          <a:xfrm>
            <a:off x="9138001" y="1905000"/>
            <a:ext cx="2666999" cy="3429000"/>
          </a:xfrm>
          <a:solidFill>
            <a:schemeClr val="accent6"/>
          </a:solidFill>
        </p:spPr>
        <p:txBody>
          <a:bodyPr lIns="108000" tIns="108000" rIns="108000" bIns="108000"/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9461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B5A4-E024-4178-99C1-AC6D1000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FE186-56FA-41FA-8E32-301B832369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9567B-D612-40F6-8B96-A9206C54C99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3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B60050C1-53FE-4A3D-9C81-C7734E5003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C5397-4A4A-43B5-BE6A-E7E20FCADC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381000"/>
            <a:ext cx="9144000" cy="381000"/>
          </a:xfrm>
        </p:spPr>
        <p:txBody>
          <a:bodyPr anchor="t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 style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4B39AB-90E1-4AE9-B516-008786D0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6096000"/>
            <a:ext cx="3048000" cy="381000"/>
          </a:xfrm>
        </p:spPr>
        <p:txBody>
          <a:bodyPr anchor="b"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36C078C-72FC-4BD6-92E6-2C1FD8341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614" y="5098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6785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DE61DDC-A3CB-462D-9197-3CB48833B7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93583" y="396241"/>
            <a:ext cx="8804833" cy="4953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A2A6-A688-44FC-9CFB-6011A67D8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EC6AA7-D710-473E-8F82-772B4C52E2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966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4A2A6-A688-44FC-9CFB-6011A67D8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AE7302-A538-40D6-8BE1-3D795345237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9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Clos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7C6A3B1-B955-458B-9F60-5975CE2002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BDDEDB-DDCE-4C86-8703-B53F8079EBA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004820"/>
            <a:ext cx="9144000" cy="848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  <a:endParaRPr lang="en-GB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E1D6AE5-ECB0-471D-B713-160EE008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614" y="5098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4170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our Cl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27628EB5-8A01-45E4-8D40-A0ADBE5E15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004820"/>
            <a:ext cx="9144000" cy="8483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  <a:endParaRPr lang="en-GB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BED3687-D81B-4BFA-A607-A0096DE4CB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2614" y="5098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62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entred Cl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36BAF25F-BB9A-4D95-91C5-B6ABD9903D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709" y="1257"/>
            <a:ext cx="12192000" cy="68567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1C5397-4A4A-43B5-BE6A-E7E20FCADC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429000"/>
            <a:ext cx="9144000" cy="381000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4B39AB-90E1-4AE9-B516-008786D0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4953000"/>
            <a:ext cx="3048000" cy="381000"/>
          </a:xfrm>
        </p:spPr>
        <p:txBody>
          <a:bodyPr anchor="t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36A6AAD-E621-4303-A9CC-31B0E8BB9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1806" y="1669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0434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BDBC70-378D-4403-9FA1-A097F51C2D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E5102-6570-49F2-B12C-8CF2E82AA5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2667000"/>
            <a:ext cx="4952999" cy="2962275"/>
          </a:xfrm>
        </p:spPr>
        <p:txBody>
          <a:bodyPr/>
          <a:lstStyle>
            <a:lvl1pPr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63CD3DD1-31CE-4F51-813F-FF24477F75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15001" y="2666999"/>
            <a:ext cx="4952999" cy="2962275"/>
          </a:xfrm>
        </p:spPr>
        <p:txBody>
          <a:bodyPr/>
          <a:lstStyle>
            <a:lvl1pPr>
              <a:defRPr sz="1050"/>
            </a:lvl1pPr>
            <a:lvl2pPr>
              <a:defRPr sz="1000"/>
            </a:lvl2pPr>
            <a:lvl3pPr>
              <a:defRPr sz="1000"/>
            </a:lvl3pPr>
            <a:lvl4pPr>
              <a:defRPr sz="10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582F70-D11A-44B4-8CBF-F84A3EF52B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000" y="1905000"/>
            <a:ext cx="4067175" cy="381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CA637D-237A-4699-ABD5-C3589075B00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11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E70D64-2B35-498F-AE7D-69B11117F0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13CCA26-F038-4617-95F2-D52B5F1EE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9FB7C6-765A-4B14-9E49-DBD0F8F1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04F021F-E852-4B2B-81AB-1F88B2E02CE9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2326CE-09F2-4EE4-833B-6E1EECE8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597B1F-EC6F-4DEF-A7E3-68D5B387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770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639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btfpLayoutConfig" hidden="1"/>
          <p:cNvSpPr txBox="1"/>
          <p:nvPr/>
        </p:nvSpPr>
        <p:spPr bwMode="gray">
          <a:xfrm>
            <a:off x="12700" y="12700"/>
            <a:ext cx="426967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FontTx/>
              <a:buNone/>
            </a:pPr>
            <a:r>
              <a:rPr lang="en-US" sz="100" dirty="0">
                <a:solidFill>
                  <a:srgbClr val="FFFFFF">
                    <a:alpha val="0"/>
                  </a:srgbClr>
                </a:solidFill>
              </a:rPr>
              <a:t>overall_0_131691348272662829 columns_1_131691348272662829 </a:t>
            </a:r>
          </a:p>
        </p:txBody>
      </p:sp>
    </p:spTree>
    <p:extLst>
      <p:ext uri="{BB962C8B-B14F-4D97-AF65-F5344CB8AC3E}">
        <p14:creationId xmlns:p14="http://schemas.microsoft.com/office/powerpoint/2010/main" val="4189471229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2426">
          <p15:clr>
            <a:srgbClr val="CCCCCC"/>
          </p15:clr>
        </p15:guide>
        <p15:guide id="3" pos="2650">
          <p15:clr>
            <a:srgbClr val="CCCCCC"/>
          </p15:clr>
        </p15:guide>
        <p15:guide id="4" pos="4845">
          <p15:clr>
            <a:srgbClr val="CCCCCC"/>
          </p15:clr>
        </p15:guide>
        <p15:guide id="5" pos="5069">
          <p15:clr>
            <a:srgbClr val="CCCCCC"/>
          </p15:clr>
        </p15:guide>
        <p15:guide id="6" pos="7264">
          <p15:clr>
            <a:srgbClr val="CCCCCC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  <a:effectLst/>
      </p:grpSpPr>
      <p:sp>
        <p:nvSpPr>
          <p:cNvPr id="2" name="Title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effectLst/>
        </p:spPr>
        <p:txBody>
          <a:bodyPr/>
          <a:lstStyle>
            <a:lvl1pPr>
              <a:defRPr>
                <a:solidFill>
                  <a:srgbClr val="006393"/>
                </a:solidFill>
                <a:effectLst/>
              </a:defRPr>
            </a:lvl1pPr>
          </a:lstStyle>
          <a:p>
            <a:r>
              <a:rPr lang="ja-JP" altLang="en-US">
                <a:effectLst/>
              </a:rPr>
              <a:t>マスター タイトルの書式設定</a:t>
            </a:r>
            <a:endParaRPr lang="en-US">
              <a:effectLst/>
            </a:endParaRPr>
          </a:p>
        </p:txBody>
      </p:sp>
      <p:sp>
        <p:nvSpPr>
          <p:cNvPr id="6" name="btfpLayoutConfig" hidden="1"/>
          <p:cNvSpPr txBox="1"/>
          <p:nvPr>
            <p:custDataLst>
              <p:tags r:id="rId2"/>
            </p:custDataLst>
          </p:nvPr>
        </p:nvSpPr>
        <p:spPr>
          <a:xfrm>
            <a:off x="12700" y="12700"/>
            <a:ext cx="426967" cy="88092"/>
          </a:xfrm>
          <a:prstGeom prst="rect">
            <a:avLst/>
          </a:prstGeom>
          <a:noFill/>
          <a:effectLst/>
        </p:spPr>
        <p:txBody>
          <a:bodyPr vert="horz" wrap="none" lIns="36000" tIns="36000" rIns="36000" bIns="36000" rtlCol="0">
            <a:spAutoFit/>
          </a:bodyPr>
          <a:lstStyle/>
          <a:p>
            <a:pPr defTabSz="711200">
              <a:spcBef>
                <a:spcPts val="1200"/>
              </a:spcBef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overall_0_131691348272662829 columns_1_131691348272662829 </a:t>
            </a:r>
          </a:p>
        </p:txBody>
      </p:sp>
    </p:spTree>
    <p:extLst>
      <p:ext uri="{BB962C8B-B14F-4D97-AF65-F5344CB8AC3E}">
        <p14:creationId xmlns:p14="http://schemas.microsoft.com/office/powerpoint/2010/main" val="2700182280"/>
      </p:ext>
    </p:extLst>
  </p:cSld>
  <p:clrMapOvr>
    <a:masterClrMapping/>
  </p:clrMapOvr>
  <p:transition spd="med">
    <p:wipe/>
  </p:transition>
  <p:extLst>
    <p:ext uri="{DCECCB84-F9BA-43D5-87BE-67443E8EF086}">
      <p15:sldGuideLst xmlns:p15="http://schemas.microsoft.com/office/powerpoint/2012/main">
        <p15:guide id="1" pos="232">
          <p15:clr>
            <a:srgbClr val="CCCCCC"/>
          </p15:clr>
        </p15:guide>
        <p15:guide id="2" pos="7264">
          <p15:clr>
            <a:srgbClr val="CCCCCC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4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C5397-4A4A-43B5-BE6A-E7E20FCADC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429000"/>
            <a:ext cx="9144000" cy="381000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4B39AB-90E1-4AE9-B516-008786D0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4953000"/>
            <a:ext cx="3048000" cy="381000"/>
          </a:xfrm>
        </p:spPr>
        <p:txBody>
          <a:bodyPr anchor="t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68A5D0C-C90C-4CE2-B432-BFC5C749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1806" y="1669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9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5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809EA35E-1EC9-499E-AFBE-084C8B6995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C5397-4A4A-43B5-BE6A-E7E20FCADC9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429000"/>
            <a:ext cx="9144000" cy="381000"/>
          </a:xfrm>
        </p:spPr>
        <p:txBody>
          <a:bodyPr anchor="t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title style</a:t>
            </a:r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E4B39AB-90E1-4AE9-B516-008786D0A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0" y="4953000"/>
            <a:ext cx="3048000" cy="381000"/>
          </a:xfrm>
        </p:spPr>
        <p:txBody>
          <a:bodyPr anchor="t"/>
          <a:lstStyle>
            <a:lvl1pPr algn="ctr">
              <a:defRPr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16545F2-F7C9-4D83-B544-F574C1BCB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51806" y="1669200"/>
            <a:ext cx="1288387" cy="137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132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4 Conten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A89FE77B-2916-4726-A89D-7C5BAF6B70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5999" y="-1"/>
            <a:ext cx="6093459" cy="68580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381000"/>
            <a:ext cx="5283200" cy="4291331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Section names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E294-F8E1-434D-B45F-C7551473F1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9982D4EA-4FBB-4ACF-961C-687862E2E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70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5 Divide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381000"/>
            <a:ext cx="5283200" cy="4291331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Divider title</a:t>
            </a:r>
          </a:p>
          <a:p>
            <a:pPr lvl="1"/>
            <a:r>
              <a:rPr lang="en-US"/>
              <a:t>Divider subtitle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609294-760F-4212-BCE0-3CD79DB53B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766BDB97-B5AC-4D37-887A-2F35D13CD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76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06 Divider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381000"/>
            <a:ext cx="5283200" cy="4291331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accent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bg1"/>
                </a:solidFill>
              </a:defRPr>
            </a:lvl2pPr>
            <a:lvl3pPr marL="0" indent="0">
              <a:buNone/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Divider title</a:t>
            </a:r>
          </a:p>
          <a:p>
            <a:pPr lvl="1"/>
            <a:r>
              <a:rPr lang="en-US"/>
              <a:t>Divider subtitle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632A1C-DD6F-4100-A944-FEA0A41CEA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BF7B1-1975-40F6-9C60-67F6B6BE53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grpSp>
        <p:nvGrpSpPr>
          <p:cNvPr id="30" name="Graphic 30">
            <a:extLst>
              <a:ext uri="{FF2B5EF4-FFF2-40B4-BE49-F238E27FC236}">
                <a16:creationId xmlns:a16="http://schemas.microsoft.com/office/drawing/2014/main" id="{E9F31BF6-744A-4317-8B72-7860827B1A04}"/>
              </a:ext>
            </a:extLst>
          </p:cNvPr>
          <p:cNvGrpSpPr/>
          <p:nvPr/>
        </p:nvGrpSpPr>
        <p:grpSpPr>
          <a:xfrm>
            <a:off x="11138213" y="5757000"/>
            <a:ext cx="673967" cy="725901"/>
            <a:chOff x="11138213" y="5757000"/>
            <a:chExt cx="673967" cy="725901"/>
          </a:xfrm>
          <a:solidFill>
            <a:srgbClr val="FFFFFF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A31E457-3AE3-4EC4-BFB2-08281571CFF4}"/>
                </a:ext>
              </a:extLst>
            </p:cNvPr>
            <p:cNvSpPr/>
            <p:nvPr/>
          </p:nvSpPr>
          <p:spPr>
            <a:xfrm>
              <a:off x="11282947" y="5757000"/>
              <a:ext cx="375804" cy="351737"/>
            </a:xfrm>
            <a:custGeom>
              <a:avLst/>
              <a:gdLst>
                <a:gd name="connsiteX0" fmla="*/ 281364 w 375804"/>
                <a:gd name="connsiteY0" fmla="*/ 53115 h 351737"/>
                <a:gd name="connsiteX1" fmla="*/ 321495 w 375804"/>
                <a:gd name="connsiteY1" fmla="*/ 122754 h 351737"/>
                <a:gd name="connsiteX2" fmla="*/ 361626 w 375804"/>
                <a:gd name="connsiteY2" fmla="*/ 192393 h 351737"/>
                <a:gd name="connsiteX3" fmla="*/ 361626 w 375804"/>
                <a:gd name="connsiteY3" fmla="*/ 298623 h 351737"/>
                <a:gd name="connsiteX4" fmla="*/ 269561 w 375804"/>
                <a:gd name="connsiteY4" fmla="*/ 351738 h 351737"/>
                <a:gd name="connsiteX5" fmla="*/ 188118 w 375804"/>
                <a:gd name="connsiteY5" fmla="*/ 351738 h 351737"/>
                <a:gd name="connsiteX6" fmla="*/ 106675 w 375804"/>
                <a:gd name="connsiteY6" fmla="*/ 351738 h 351737"/>
                <a:gd name="connsiteX7" fmla="*/ 14610 w 375804"/>
                <a:gd name="connsiteY7" fmla="*/ 298623 h 351737"/>
                <a:gd name="connsiteX8" fmla="*/ 14610 w 375804"/>
                <a:gd name="connsiteY8" fmla="*/ 192393 h 351737"/>
                <a:gd name="connsiteX9" fmla="*/ 54741 w 375804"/>
                <a:gd name="connsiteY9" fmla="*/ 122754 h 351737"/>
                <a:gd name="connsiteX10" fmla="*/ 94872 w 375804"/>
                <a:gd name="connsiteY10" fmla="*/ 53115 h 351737"/>
                <a:gd name="connsiteX11" fmla="*/ 186938 w 375804"/>
                <a:gd name="connsiteY11" fmla="*/ 0 h 351737"/>
                <a:gd name="connsiteX12" fmla="*/ 281364 w 375804"/>
                <a:gd name="connsiteY12" fmla="*/ 53115 h 351737"/>
                <a:gd name="connsiteX13" fmla="*/ 189298 w 375804"/>
                <a:gd name="connsiteY13" fmla="*/ 61377 h 351737"/>
                <a:gd name="connsiteX14" fmla="*/ 91331 w 375804"/>
                <a:gd name="connsiteY14" fmla="*/ 101508 h 351737"/>
                <a:gd name="connsiteX15" fmla="*/ 51200 w 375804"/>
                <a:gd name="connsiteY15" fmla="*/ 199475 h 351737"/>
                <a:gd name="connsiteX16" fmla="*/ 91331 w 375804"/>
                <a:gd name="connsiteY16" fmla="*/ 297443 h 351737"/>
                <a:gd name="connsiteX17" fmla="*/ 189298 w 375804"/>
                <a:gd name="connsiteY17" fmla="*/ 337574 h 351737"/>
                <a:gd name="connsiteX18" fmla="*/ 287266 w 375804"/>
                <a:gd name="connsiteY18" fmla="*/ 297443 h 351737"/>
                <a:gd name="connsiteX19" fmla="*/ 327397 w 375804"/>
                <a:gd name="connsiteY19" fmla="*/ 199475 h 351737"/>
                <a:gd name="connsiteX20" fmla="*/ 287266 w 375804"/>
                <a:gd name="connsiteY20" fmla="*/ 101508 h 351737"/>
                <a:gd name="connsiteX21" fmla="*/ 189298 w 375804"/>
                <a:gd name="connsiteY21" fmla="*/ 61377 h 35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75804" h="351737">
                  <a:moveTo>
                    <a:pt x="281364" y="53115"/>
                  </a:moveTo>
                  <a:lnTo>
                    <a:pt x="321495" y="122754"/>
                  </a:lnTo>
                  <a:lnTo>
                    <a:pt x="361626" y="192393"/>
                  </a:lnTo>
                  <a:cubicBezTo>
                    <a:pt x="381692" y="227803"/>
                    <a:pt x="379331" y="266754"/>
                    <a:pt x="361626" y="298623"/>
                  </a:cubicBezTo>
                  <a:cubicBezTo>
                    <a:pt x="343921" y="329311"/>
                    <a:pt x="310872" y="351738"/>
                    <a:pt x="269561" y="351738"/>
                  </a:cubicBezTo>
                  <a:lnTo>
                    <a:pt x="188118" y="351738"/>
                  </a:lnTo>
                  <a:lnTo>
                    <a:pt x="106675" y="351738"/>
                  </a:lnTo>
                  <a:cubicBezTo>
                    <a:pt x="66544" y="351738"/>
                    <a:pt x="33495" y="329311"/>
                    <a:pt x="14610" y="298623"/>
                  </a:cubicBezTo>
                  <a:cubicBezTo>
                    <a:pt x="-4275" y="267934"/>
                    <a:pt x="-5456" y="227803"/>
                    <a:pt x="14610" y="192393"/>
                  </a:cubicBezTo>
                  <a:lnTo>
                    <a:pt x="54741" y="122754"/>
                  </a:lnTo>
                  <a:lnTo>
                    <a:pt x="94872" y="53115"/>
                  </a:lnTo>
                  <a:cubicBezTo>
                    <a:pt x="114938" y="17705"/>
                    <a:pt x="150348" y="0"/>
                    <a:pt x="186938" y="0"/>
                  </a:cubicBezTo>
                  <a:cubicBezTo>
                    <a:pt x="223528" y="0"/>
                    <a:pt x="261299" y="17705"/>
                    <a:pt x="281364" y="53115"/>
                  </a:cubicBezTo>
                  <a:moveTo>
                    <a:pt x="189298" y="61377"/>
                  </a:moveTo>
                  <a:cubicBezTo>
                    <a:pt x="151528" y="61377"/>
                    <a:pt x="116118" y="76721"/>
                    <a:pt x="91331" y="101508"/>
                  </a:cubicBezTo>
                  <a:cubicBezTo>
                    <a:pt x="66544" y="126295"/>
                    <a:pt x="51200" y="160525"/>
                    <a:pt x="51200" y="199475"/>
                  </a:cubicBezTo>
                  <a:cubicBezTo>
                    <a:pt x="51200" y="237246"/>
                    <a:pt x="66544" y="272656"/>
                    <a:pt x="91331" y="297443"/>
                  </a:cubicBezTo>
                  <a:cubicBezTo>
                    <a:pt x="116118" y="322230"/>
                    <a:pt x="150348" y="337574"/>
                    <a:pt x="189298" y="337574"/>
                  </a:cubicBezTo>
                  <a:cubicBezTo>
                    <a:pt x="227069" y="337574"/>
                    <a:pt x="262479" y="322230"/>
                    <a:pt x="287266" y="297443"/>
                  </a:cubicBezTo>
                  <a:cubicBezTo>
                    <a:pt x="312053" y="272656"/>
                    <a:pt x="327397" y="238426"/>
                    <a:pt x="327397" y="199475"/>
                  </a:cubicBezTo>
                  <a:cubicBezTo>
                    <a:pt x="327397" y="161705"/>
                    <a:pt x="312053" y="126295"/>
                    <a:pt x="287266" y="101508"/>
                  </a:cubicBezTo>
                  <a:cubicBezTo>
                    <a:pt x="262479" y="76721"/>
                    <a:pt x="228249" y="61377"/>
                    <a:pt x="189298" y="61377"/>
                  </a:cubicBezTo>
                </a:path>
              </a:pathLst>
            </a:custGeom>
            <a:solidFill>
              <a:schemeClr val="accent1"/>
            </a:solidFill>
            <a:ln w="116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grpSp>
          <p:nvGrpSpPr>
            <p:cNvPr id="32" name="Graphic 30">
              <a:extLst>
                <a:ext uri="{FF2B5EF4-FFF2-40B4-BE49-F238E27FC236}">
                  <a16:creationId xmlns:a16="http://schemas.microsoft.com/office/drawing/2014/main" id="{25A4B8AA-C0A2-4F4F-A767-E7279BEBB691}"/>
                </a:ext>
              </a:extLst>
            </p:cNvPr>
            <p:cNvGrpSpPr/>
            <p:nvPr/>
          </p:nvGrpSpPr>
          <p:grpSpPr>
            <a:xfrm>
              <a:off x="11138213" y="6217327"/>
              <a:ext cx="673967" cy="265573"/>
              <a:chOff x="11138213" y="6217327"/>
              <a:chExt cx="673967" cy="265573"/>
            </a:xfrm>
            <a:solidFill>
              <a:srgbClr val="FFFFFF"/>
            </a:solidFill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80ED9DF-977C-431C-AD91-5201DC4BA5F3}"/>
                  </a:ext>
                </a:extLst>
              </p:cNvPr>
              <p:cNvSpPr/>
              <p:nvPr/>
            </p:nvSpPr>
            <p:spPr>
              <a:xfrm>
                <a:off x="11138213" y="6217327"/>
                <a:ext cx="669246" cy="166426"/>
              </a:xfrm>
              <a:custGeom>
                <a:avLst/>
                <a:gdLst>
                  <a:gd name="connsiteX0" fmla="*/ 403672 w 669246"/>
                  <a:gd name="connsiteY0" fmla="*/ 22426 h 166426"/>
                  <a:gd name="connsiteX1" fmla="*/ 423738 w 669246"/>
                  <a:gd name="connsiteY1" fmla="*/ 24787 h 166426"/>
                  <a:gd name="connsiteX2" fmla="*/ 437902 w 669246"/>
                  <a:gd name="connsiteY2" fmla="*/ 31869 h 166426"/>
                  <a:gd name="connsiteX3" fmla="*/ 444984 w 669246"/>
                  <a:gd name="connsiteY3" fmla="*/ 40131 h 166426"/>
                  <a:gd name="connsiteX4" fmla="*/ 447344 w 669246"/>
                  <a:gd name="connsiteY4" fmla="*/ 50754 h 166426"/>
                  <a:gd name="connsiteX5" fmla="*/ 447344 w 669246"/>
                  <a:gd name="connsiteY5" fmla="*/ 72000 h 166426"/>
                  <a:gd name="connsiteX6" fmla="*/ 447344 w 669246"/>
                  <a:gd name="connsiteY6" fmla="*/ 93246 h 166426"/>
                  <a:gd name="connsiteX7" fmla="*/ 444984 w 669246"/>
                  <a:gd name="connsiteY7" fmla="*/ 103869 h 166426"/>
                  <a:gd name="connsiteX8" fmla="*/ 437902 w 669246"/>
                  <a:gd name="connsiteY8" fmla="*/ 112131 h 166426"/>
                  <a:gd name="connsiteX9" fmla="*/ 423738 w 669246"/>
                  <a:gd name="connsiteY9" fmla="*/ 119213 h 166426"/>
                  <a:gd name="connsiteX10" fmla="*/ 403672 w 669246"/>
                  <a:gd name="connsiteY10" fmla="*/ 121574 h 166426"/>
                  <a:gd name="connsiteX11" fmla="*/ 375344 w 669246"/>
                  <a:gd name="connsiteY11" fmla="*/ 121574 h 166426"/>
                  <a:gd name="connsiteX12" fmla="*/ 347016 w 669246"/>
                  <a:gd name="connsiteY12" fmla="*/ 121574 h 166426"/>
                  <a:gd name="connsiteX13" fmla="*/ 326951 w 669246"/>
                  <a:gd name="connsiteY13" fmla="*/ 119213 h 166426"/>
                  <a:gd name="connsiteX14" fmla="*/ 312787 w 669246"/>
                  <a:gd name="connsiteY14" fmla="*/ 112131 h 166426"/>
                  <a:gd name="connsiteX15" fmla="*/ 305705 w 669246"/>
                  <a:gd name="connsiteY15" fmla="*/ 103869 h 166426"/>
                  <a:gd name="connsiteX16" fmla="*/ 303344 w 669246"/>
                  <a:gd name="connsiteY16" fmla="*/ 93246 h 166426"/>
                  <a:gd name="connsiteX17" fmla="*/ 303344 w 669246"/>
                  <a:gd name="connsiteY17" fmla="*/ 72000 h 166426"/>
                  <a:gd name="connsiteX18" fmla="*/ 303344 w 669246"/>
                  <a:gd name="connsiteY18" fmla="*/ 50754 h 166426"/>
                  <a:gd name="connsiteX19" fmla="*/ 305705 w 669246"/>
                  <a:gd name="connsiteY19" fmla="*/ 40131 h 166426"/>
                  <a:gd name="connsiteX20" fmla="*/ 312787 w 669246"/>
                  <a:gd name="connsiteY20" fmla="*/ 31869 h 166426"/>
                  <a:gd name="connsiteX21" fmla="*/ 326951 w 669246"/>
                  <a:gd name="connsiteY21" fmla="*/ 24787 h 166426"/>
                  <a:gd name="connsiteX22" fmla="*/ 347016 w 669246"/>
                  <a:gd name="connsiteY22" fmla="*/ 22426 h 166426"/>
                  <a:gd name="connsiteX23" fmla="*/ 375344 w 669246"/>
                  <a:gd name="connsiteY23" fmla="*/ 22426 h 166426"/>
                  <a:gd name="connsiteX24" fmla="*/ 403672 w 669246"/>
                  <a:gd name="connsiteY24" fmla="*/ 22426 h 166426"/>
                  <a:gd name="connsiteX25" fmla="*/ 403672 w 669246"/>
                  <a:gd name="connsiteY25" fmla="*/ 1180 h 166426"/>
                  <a:gd name="connsiteX26" fmla="*/ 375344 w 669246"/>
                  <a:gd name="connsiteY26" fmla="*/ 1180 h 166426"/>
                  <a:gd name="connsiteX27" fmla="*/ 347016 w 669246"/>
                  <a:gd name="connsiteY27" fmla="*/ 1180 h 166426"/>
                  <a:gd name="connsiteX28" fmla="*/ 298623 w 669246"/>
                  <a:gd name="connsiteY28" fmla="*/ 16525 h 166426"/>
                  <a:gd name="connsiteX29" fmla="*/ 282098 w 669246"/>
                  <a:gd name="connsiteY29" fmla="*/ 51934 h 166426"/>
                  <a:gd name="connsiteX30" fmla="*/ 282098 w 669246"/>
                  <a:gd name="connsiteY30" fmla="*/ 73180 h 166426"/>
                  <a:gd name="connsiteX31" fmla="*/ 282098 w 669246"/>
                  <a:gd name="connsiteY31" fmla="*/ 94426 h 166426"/>
                  <a:gd name="connsiteX32" fmla="*/ 298623 w 669246"/>
                  <a:gd name="connsiteY32" fmla="*/ 129836 h 166426"/>
                  <a:gd name="connsiteX33" fmla="*/ 347016 w 669246"/>
                  <a:gd name="connsiteY33" fmla="*/ 145180 h 166426"/>
                  <a:gd name="connsiteX34" fmla="*/ 375344 w 669246"/>
                  <a:gd name="connsiteY34" fmla="*/ 145180 h 166426"/>
                  <a:gd name="connsiteX35" fmla="*/ 403672 w 669246"/>
                  <a:gd name="connsiteY35" fmla="*/ 145180 h 166426"/>
                  <a:gd name="connsiteX36" fmla="*/ 452066 w 669246"/>
                  <a:gd name="connsiteY36" fmla="*/ 129836 h 166426"/>
                  <a:gd name="connsiteX37" fmla="*/ 468590 w 669246"/>
                  <a:gd name="connsiteY37" fmla="*/ 94426 h 166426"/>
                  <a:gd name="connsiteX38" fmla="*/ 468590 w 669246"/>
                  <a:gd name="connsiteY38" fmla="*/ 73180 h 166426"/>
                  <a:gd name="connsiteX39" fmla="*/ 468590 w 669246"/>
                  <a:gd name="connsiteY39" fmla="*/ 51934 h 166426"/>
                  <a:gd name="connsiteX40" fmla="*/ 452066 w 669246"/>
                  <a:gd name="connsiteY40" fmla="*/ 16525 h 166426"/>
                  <a:gd name="connsiteX41" fmla="*/ 403672 w 669246"/>
                  <a:gd name="connsiteY41" fmla="*/ 1180 h 166426"/>
                  <a:gd name="connsiteX42" fmla="*/ 239607 w 669246"/>
                  <a:gd name="connsiteY42" fmla="*/ 127475 h 166426"/>
                  <a:gd name="connsiteX43" fmla="*/ 234885 w 669246"/>
                  <a:gd name="connsiteY43" fmla="*/ 123934 h 166426"/>
                  <a:gd name="connsiteX44" fmla="*/ 230164 w 669246"/>
                  <a:gd name="connsiteY44" fmla="*/ 122754 h 166426"/>
                  <a:gd name="connsiteX45" fmla="*/ 177049 w 669246"/>
                  <a:gd name="connsiteY45" fmla="*/ 122754 h 166426"/>
                  <a:gd name="connsiteX46" fmla="*/ 125115 w 669246"/>
                  <a:gd name="connsiteY46" fmla="*/ 122754 h 166426"/>
                  <a:gd name="connsiteX47" fmla="*/ 105049 w 669246"/>
                  <a:gd name="connsiteY47" fmla="*/ 120393 h 166426"/>
                  <a:gd name="connsiteX48" fmla="*/ 90885 w 669246"/>
                  <a:gd name="connsiteY48" fmla="*/ 113311 h 166426"/>
                  <a:gd name="connsiteX49" fmla="*/ 83803 w 669246"/>
                  <a:gd name="connsiteY49" fmla="*/ 105049 h 166426"/>
                  <a:gd name="connsiteX50" fmla="*/ 81443 w 669246"/>
                  <a:gd name="connsiteY50" fmla="*/ 94426 h 166426"/>
                  <a:gd name="connsiteX51" fmla="*/ 81443 w 669246"/>
                  <a:gd name="connsiteY51" fmla="*/ 59016 h 166426"/>
                  <a:gd name="connsiteX52" fmla="*/ 81443 w 669246"/>
                  <a:gd name="connsiteY52" fmla="*/ 24787 h 166426"/>
                  <a:gd name="connsiteX53" fmla="*/ 82623 w 669246"/>
                  <a:gd name="connsiteY53" fmla="*/ 22426 h 166426"/>
                  <a:gd name="connsiteX54" fmla="*/ 84984 w 669246"/>
                  <a:gd name="connsiteY54" fmla="*/ 21246 h 166426"/>
                  <a:gd name="connsiteX55" fmla="*/ 133377 w 669246"/>
                  <a:gd name="connsiteY55" fmla="*/ 21246 h 166426"/>
                  <a:gd name="connsiteX56" fmla="*/ 181771 w 669246"/>
                  <a:gd name="connsiteY56" fmla="*/ 21246 h 166426"/>
                  <a:gd name="connsiteX57" fmla="*/ 201836 w 669246"/>
                  <a:gd name="connsiteY57" fmla="*/ 23607 h 166426"/>
                  <a:gd name="connsiteX58" fmla="*/ 216000 w 669246"/>
                  <a:gd name="connsiteY58" fmla="*/ 30689 h 166426"/>
                  <a:gd name="connsiteX59" fmla="*/ 223082 w 669246"/>
                  <a:gd name="connsiteY59" fmla="*/ 38951 h 166426"/>
                  <a:gd name="connsiteX60" fmla="*/ 225443 w 669246"/>
                  <a:gd name="connsiteY60" fmla="*/ 49574 h 166426"/>
                  <a:gd name="connsiteX61" fmla="*/ 225443 w 669246"/>
                  <a:gd name="connsiteY61" fmla="*/ 70820 h 166426"/>
                  <a:gd name="connsiteX62" fmla="*/ 225443 w 669246"/>
                  <a:gd name="connsiteY62" fmla="*/ 90885 h 166426"/>
                  <a:gd name="connsiteX63" fmla="*/ 227803 w 669246"/>
                  <a:gd name="connsiteY63" fmla="*/ 96787 h 166426"/>
                  <a:gd name="connsiteX64" fmla="*/ 233705 w 669246"/>
                  <a:gd name="connsiteY64" fmla="*/ 99148 h 166426"/>
                  <a:gd name="connsiteX65" fmla="*/ 236066 w 669246"/>
                  <a:gd name="connsiteY65" fmla="*/ 99148 h 166426"/>
                  <a:gd name="connsiteX66" fmla="*/ 237246 w 669246"/>
                  <a:gd name="connsiteY66" fmla="*/ 99148 h 166426"/>
                  <a:gd name="connsiteX67" fmla="*/ 243148 w 669246"/>
                  <a:gd name="connsiteY67" fmla="*/ 96787 h 166426"/>
                  <a:gd name="connsiteX68" fmla="*/ 245508 w 669246"/>
                  <a:gd name="connsiteY68" fmla="*/ 90885 h 166426"/>
                  <a:gd name="connsiteX69" fmla="*/ 245508 w 669246"/>
                  <a:gd name="connsiteY69" fmla="*/ 70820 h 166426"/>
                  <a:gd name="connsiteX70" fmla="*/ 245508 w 669246"/>
                  <a:gd name="connsiteY70" fmla="*/ 50754 h 166426"/>
                  <a:gd name="connsiteX71" fmla="*/ 228984 w 669246"/>
                  <a:gd name="connsiteY71" fmla="*/ 15344 h 166426"/>
                  <a:gd name="connsiteX72" fmla="*/ 180590 w 669246"/>
                  <a:gd name="connsiteY72" fmla="*/ 0 h 166426"/>
                  <a:gd name="connsiteX73" fmla="*/ 123934 w 669246"/>
                  <a:gd name="connsiteY73" fmla="*/ 0 h 166426"/>
                  <a:gd name="connsiteX74" fmla="*/ 68459 w 669246"/>
                  <a:gd name="connsiteY74" fmla="*/ 0 h 166426"/>
                  <a:gd name="connsiteX75" fmla="*/ 62557 w 669246"/>
                  <a:gd name="connsiteY75" fmla="*/ 2361 h 166426"/>
                  <a:gd name="connsiteX76" fmla="*/ 60197 w 669246"/>
                  <a:gd name="connsiteY76" fmla="*/ 8262 h 166426"/>
                  <a:gd name="connsiteX77" fmla="*/ 60197 w 669246"/>
                  <a:gd name="connsiteY77" fmla="*/ 49574 h 166426"/>
                  <a:gd name="connsiteX78" fmla="*/ 60197 w 669246"/>
                  <a:gd name="connsiteY78" fmla="*/ 90885 h 166426"/>
                  <a:gd name="connsiteX79" fmla="*/ 76721 w 669246"/>
                  <a:gd name="connsiteY79" fmla="*/ 126295 h 166426"/>
                  <a:gd name="connsiteX80" fmla="*/ 125115 w 669246"/>
                  <a:gd name="connsiteY80" fmla="*/ 141639 h 166426"/>
                  <a:gd name="connsiteX81" fmla="*/ 174689 w 669246"/>
                  <a:gd name="connsiteY81" fmla="*/ 141639 h 166426"/>
                  <a:gd name="connsiteX82" fmla="*/ 224262 w 669246"/>
                  <a:gd name="connsiteY82" fmla="*/ 141639 h 166426"/>
                  <a:gd name="connsiteX83" fmla="*/ 226623 w 669246"/>
                  <a:gd name="connsiteY83" fmla="*/ 141639 h 166426"/>
                  <a:gd name="connsiteX84" fmla="*/ 228984 w 669246"/>
                  <a:gd name="connsiteY84" fmla="*/ 142820 h 166426"/>
                  <a:gd name="connsiteX85" fmla="*/ 239607 w 669246"/>
                  <a:gd name="connsiteY85" fmla="*/ 153443 h 166426"/>
                  <a:gd name="connsiteX86" fmla="*/ 250230 w 669246"/>
                  <a:gd name="connsiteY86" fmla="*/ 164066 h 166426"/>
                  <a:gd name="connsiteX87" fmla="*/ 256131 w 669246"/>
                  <a:gd name="connsiteY87" fmla="*/ 166426 h 166426"/>
                  <a:gd name="connsiteX88" fmla="*/ 262033 w 669246"/>
                  <a:gd name="connsiteY88" fmla="*/ 164066 h 166426"/>
                  <a:gd name="connsiteX89" fmla="*/ 263213 w 669246"/>
                  <a:gd name="connsiteY89" fmla="*/ 162885 h 166426"/>
                  <a:gd name="connsiteX90" fmla="*/ 264393 w 669246"/>
                  <a:gd name="connsiteY90" fmla="*/ 161705 h 166426"/>
                  <a:gd name="connsiteX91" fmla="*/ 266754 w 669246"/>
                  <a:gd name="connsiteY91" fmla="*/ 155803 h 166426"/>
                  <a:gd name="connsiteX92" fmla="*/ 264393 w 669246"/>
                  <a:gd name="connsiteY92" fmla="*/ 149902 h 166426"/>
                  <a:gd name="connsiteX93" fmla="*/ 251410 w 669246"/>
                  <a:gd name="connsiteY93" fmla="*/ 136918 h 166426"/>
                  <a:gd name="connsiteX94" fmla="*/ 239607 w 669246"/>
                  <a:gd name="connsiteY94" fmla="*/ 127475 h 166426"/>
                  <a:gd name="connsiteX95" fmla="*/ 554754 w 669246"/>
                  <a:gd name="connsiteY95" fmla="*/ 1180 h 166426"/>
                  <a:gd name="connsiteX96" fmla="*/ 512262 w 669246"/>
                  <a:gd name="connsiteY96" fmla="*/ 12984 h 166426"/>
                  <a:gd name="connsiteX97" fmla="*/ 499279 w 669246"/>
                  <a:gd name="connsiteY97" fmla="*/ 40131 h 166426"/>
                  <a:gd name="connsiteX98" fmla="*/ 499279 w 669246"/>
                  <a:gd name="connsiteY98" fmla="*/ 42492 h 166426"/>
                  <a:gd name="connsiteX99" fmla="*/ 499279 w 669246"/>
                  <a:gd name="connsiteY99" fmla="*/ 44852 h 166426"/>
                  <a:gd name="connsiteX100" fmla="*/ 512262 w 669246"/>
                  <a:gd name="connsiteY100" fmla="*/ 72000 h 166426"/>
                  <a:gd name="connsiteX101" fmla="*/ 554754 w 669246"/>
                  <a:gd name="connsiteY101" fmla="*/ 83803 h 166426"/>
                  <a:gd name="connsiteX102" fmla="*/ 584262 w 669246"/>
                  <a:gd name="connsiteY102" fmla="*/ 83803 h 166426"/>
                  <a:gd name="connsiteX103" fmla="*/ 613771 w 669246"/>
                  <a:gd name="connsiteY103" fmla="*/ 83803 h 166426"/>
                  <a:gd name="connsiteX104" fmla="*/ 631476 w 669246"/>
                  <a:gd name="connsiteY104" fmla="*/ 86164 h 166426"/>
                  <a:gd name="connsiteX105" fmla="*/ 643279 w 669246"/>
                  <a:gd name="connsiteY105" fmla="*/ 90885 h 166426"/>
                  <a:gd name="connsiteX106" fmla="*/ 646820 w 669246"/>
                  <a:gd name="connsiteY106" fmla="*/ 95607 h 166426"/>
                  <a:gd name="connsiteX107" fmla="*/ 648000 w 669246"/>
                  <a:gd name="connsiteY107" fmla="*/ 103869 h 166426"/>
                  <a:gd name="connsiteX108" fmla="*/ 646820 w 669246"/>
                  <a:gd name="connsiteY108" fmla="*/ 112131 h 166426"/>
                  <a:gd name="connsiteX109" fmla="*/ 643279 w 669246"/>
                  <a:gd name="connsiteY109" fmla="*/ 116852 h 166426"/>
                  <a:gd name="connsiteX110" fmla="*/ 631476 w 669246"/>
                  <a:gd name="connsiteY110" fmla="*/ 121574 h 166426"/>
                  <a:gd name="connsiteX111" fmla="*/ 613771 w 669246"/>
                  <a:gd name="connsiteY111" fmla="*/ 123934 h 166426"/>
                  <a:gd name="connsiteX112" fmla="*/ 578361 w 669246"/>
                  <a:gd name="connsiteY112" fmla="*/ 123934 h 166426"/>
                  <a:gd name="connsiteX113" fmla="*/ 542951 w 669246"/>
                  <a:gd name="connsiteY113" fmla="*/ 123934 h 166426"/>
                  <a:gd name="connsiteX114" fmla="*/ 531148 w 669246"/>
                  <a:gd name="connsiteY114" fmla="*/ 121574 h 166426"/>
                  <a:gd name="connsiteX115" fmla="*/ 521705 w 669246"/>
                  <a:gd name="connsiteY115" fmla="*/ 115672 h 166426"/>
                  <a:gd name="connsiteX116" fmla="*/ 519344 w 669246"/>
                  <a:gd name="connsiteY116" fmla="*/ 112131 h 166426"/>
                  <a:gd name="connsiteX117" fmla="*/ 516984 w 669246"/>
                  <a:gd name="connsiteY117" fmla="*/ 109770 h 166426"/>
                  <a:gd name="connsiteX118" fmla="*/ 511082 w 669246"/>
                  <a:gd name="connsiteY118" fmla="*/ 107410 h 166426"/>
                  <a:gd name="connsiteX119" fmla="*/ 505180 w 669246"/>
                  <a:gd name="connsiteY119" fmla="*/ 109770 h 166426"/>
                  <a:gd name="connsiteX120" fmla="*/ 504000 w 669246"/>
                  <a:gd name="connsiteY120" fmla="*/ 110951 h 166426"/>
                  <a:gd name="connsiteX121" fmla="*/ 502820 w 669246"/>
                  <a:gd name="connsiteY121" fmla="*/ 112131 h 166426"/>
                  <a:gd name="connsiteX122" fmla="*/ 500459 w 669246"/>
                  <a:gd name="connsiteY122" fmla="*/ 118033 h 166426"/>
                  <a:gd name="connsiteX123" fmla="*/ 502820 w 669246"/>
                  <a:gd name="connsiteY123" fmla="*/ 123934 h 166426"/>
                  <a:gd name="connsiteX124" fmla="*/ 505180 w 669246"/>
                  <a:gd name="connsiteY124" fmla="*/ 126295 h 166426"/>
                  <a:gd name="connsiteX125" fmla="*/ 507541 w 669246"/>
                  <a:gd name="connsiteY125" fmla="*/ 129836 h 166426"/>
                  <a:gd name="connsiteX126" fmla="*/ 524066 w 669246"/>
                  <a:gd name="connsiteY126" fmla="*/ 140459 h 166426"/>
                  <a:gd name="connsiteX127" fmla="*/ 542951 w 669246"/>
                  <a:gd name="connsiteY127" fmla="*/ 144000 h 166426"/>
                  <a:gd name="connsiteX128" fmla="*/ 578361 w 669246"/>
                  <a:gd name="connsiteY128" fmla="*/ 144000 h 166426"/>
                  <a:gd name="connsiteX129" fmla="*/ 613771 w 669246"/>
                  <a:gd name="connsiteY129" fmla="*/ 144000 h 166426"/>
                  <a:gd name="connsiteX130" fmla="*/ 656262 w 669246"/>
                  <a:gd name="connsiteY130" fmla="*/ 132197 h 166426"/>
                  <a:gd name="connsiteX131" fmla="*/ 669246 w 669246"/>
                  <a:gd name="connsiteY131" fmla="*/ 105049 h 166426"/>
                  <a:gd name="connsiteX132" fmla="*/ 669246 w 669246"/>
                  <a:gd name="connsiteY132" fmla="*/ 102689 h 166426"/>
                  <a:gd name="connsiteX133" fmla="*/ 669246 w 669246"/>
                  <a:gd name="connsiteY133" fmla="*/ 100328 h 166426"/>
                  <a:gd name="connsiteX134" fmla="*/ 656262 w 669246"/>
                  <a:gd name="connsiteY134" fmla="*/ 73180 h 166426"/>
                  <a:gd name="connsiteX135" fmla="*/ 613771 w 669246"/>
                  <a:gd name="connsiteY135" fmla="*/ 61377 h 166426"/>
                  <a:gd name="connsiteX136" fmla="*/ 584262 w 669246"/>
                  <a:gd name="connsiteY136" fmla="*/ 61377 h 166426"/>
                  <a:gd name="connsiteX137" fmla="*/ 554754 w 669246"/>
                  <a:gd name="connsiteY137" fmla="*/ 61377 h 166426"/>
                  <a:gd name="connsiteX138" fmla="*/ 537049 w 669246"/>
                  <a:gd name="connsiteY138" fmla="*/ 59016 h 166426"/>
                  <a:gd name="connsiteX139" fmla="*/ 525246 w 669246"/>
                  <a:gd name="connsiteY139" fmla="*/ 54295 h 166426"/>
                  <a:gd name="connsiteX140" fmla="*/ 521705 w 669246"/>
                  <a:gd name="connsiteY140" fmla="*/ 49574 h 166426"/>
                  <a:gd name="connsiteX141" fmla="*/ 520525 w 669246"/>
                  <a:gd name="connsiteY141" fmla="*/ 41311 h 166426"/>
                  <a:gd name="connsiteX142" fmla="*/ 521705 w 669246"/>
                  <a:gd name="connsiteY142" fmla="*/ 33049 h 166426"/>
                  <a:gd name="connsiteX143" fmla="*/ 525246 w 669246"/>
                  <a:gd name="connsiteY143" fmla="*/ 28328 h 166426"/>
                  <a:gd name="connsiteX144" fmla="*/ 537049 w 669246"/>
                  <a:gd name="connsiteY144" fmla="*/ 23607 h 166426"/>
                  <a:gd name="connsiteX145" fmla="*/ 554754 w 669246"/>
                  <a:gd name="connsiteY145" fmla="*/ 21246 h 166426"/>
                  <a:gd name="connsiteX146" fmla="*/ 587803 w 669246"/>
                  <a:gd name="connsiteY146" fmla="*/ 21246 h 166426"/>
                  <a:gd name="connsiteX147" fmla="*/ 620853 w 669246"/>
                  <a:gd name="connsiteY147" fmla="*/ 21246 h 166426"/>
                  <a:gd name="connsiteX148" fmla="*/ 632656 w 669246"/>
                  <a:gd name="connsiteY148" fmla="*/ 23607 h 166426"/>
                  <a:gd name="connsiteX149" fmla="*/ 642099 w 669246"/>
                  <a:gd name="connsiteY149" fmla="*/ 29508 h 166426"/>
                  <a:gd name="connsiteX150" fmla="*/ 645639 w 669246"/>
                  <a:gd name="connsiteY150" fmla="*/ 31869 h 166426"/>
                  <a:gd name="connsiteX151" fmla="*/ 649180 w 669246"/>
                  <a:gd name="connsiteY151" fmla="*/ 34230 h 166426"/>
                  <a:gd name="connsiteX152" fmla="*/ 656262 w 669246"/>
                  <a:gd name="connsiteY152" fmla="*/ 36590 h 166426"/>
                  <a:gd name="connsiteX153" fmla="*/ 662164 w 669246"/>
                  <a:gd name="connsiteY153" fmla="*/ 33049 h 166426"/>
                  <a:gd name="connsiteX154" fmla="*/ 663344 w 669246"/>
                  <a:gd name="connsiteY154" fmla="*/ 31869 h 166426"/>
                  <a:gd name="connsiteX155" fmla="*/ 664525 w 669246"/>
                  <a:gd name="connsiteY155" fmla="*/ 30689 h 166426"/>
                  <a:gd name="connsiteX156" fmla="*/ 666885 w 669246"/>
                  <a:gd name="connsiteY156" fmla="*/ 23607 h 166426"/>
                  <a:gd name="connsiteX157" fmla="*/ 663344 w 669246"/>
                  <a:gd name="connsiteY157" fmla="*/ 17705 h 166426"/>
                  <a:gd name="connsiteX158" fmla="*/ 659803 w 669246"/>
                  <a:gd name="connsiteY158" fmla="*/ 15344 h 166426"/>
                  <a:gd name="connsiteX159" fmla="*/ 656262 w 669246"/>
                  <a:gd name="connsiteY159" fmla="*/ 12984 h 166426"/>
                  <a:gd name="connsiteX160" fmla="*/ 639738 w 669246"/>
                  <a:gd name="connsiteY160" fmla="*/ 3541 h 166426"/>
                  <a:gd name="connsiteX161" fmla="*/ 620853 w 669246"/>
                  <a:gd name="connsiteY161" fmla="*/ 0 h 166426"/>
                  <a:gd name="connsiteX162" fmla="*/ 587803 w 669246"/>
                  <a:gd name="connsiteY162" fmla="*/ 0 h 166426"/>
                  <a:gd name="connsiteX163" fmla="*/ 554754 w 669246"/>
                  <a:gd name="connsiteY163" fmla="*/ 1180 h 166426"/>
                  <a:gd name="connsiteX164" fmla="*/ 0 w 669246"/>
                  <a:gd name="connsiteY164" fmla="*/ 9443 h 166426"/>
                  <a:gd name="connsiteX165" fmla="*/ 0 w 669246"/>
                  <a:gd name="connsiteY165" fmla="*/ 72000 h 166426"/>
                  <a:gd name="connsiteX166" fmla="*/ 0 w 669246"/>
                  <a:gd name="connsiteY166" fmla="*/ 134557 h 166426"/>
                  <a:gd name="connsiteX167" fmla="*/ 2361 w 669246"/>
                  <a:gd name="connsiteY167" fmla="*/ 140459 h 166426"/>
                  <a:gd name="connsiteX168" fmla="*/ 8262 w 669246"/>
                  <a:gd name="connsiteY168" fmla="*/ 142820 h 166426"/>
                  <a:gd name="connsiteX169" fmla="*/ 9443 w 669246"/>
                  <a:gd name="connsiteY169" fmla="*/ 142820 h 166426"/>
                  <a:gd name="connsiteX170" fmla="*/ 11803 w 669246"/>
                  <a:gd name="connsiteY170" fmla="*/ 142820 h 166426"/>
                  <a:gd name="connsiteX171" fmla="*/ 17705 w 669246"/>
                  <a:gd name="connsiteY171" fmla="*/ 140459 h 166426"/>
                  <a:gd name="connsiteX172" fmla="*/ 20066 w 669246"/>
                  <a:gd name="connsiteY172" fmla="*/ 134557 h 166426"/>
                  <a:gd name="connsiteX173" fmla="*/ 20066 w 669246"/>
                  <a:gd name="connsiteY173" fmla="*/ 72000 h 166426"/>
                  <a:gd name="connsiteX174" fmla="*/ 20066 w 669246"/>
                  <a:gd name="connsiteY174" fmla="*/ 9443 h 166426"/>
                  <a:gd name="connsiteX175" fmla="*/ 17705 w 669246"/>
                  <a:gd name="connsiteY175" fmla="*/ 3541 h 166426"/>
                  <a:gd name="connsiteX176" fmla="*/ 11803 w 669246"/>
                  <a:gd name="connsiteY176" fmla="*/ 1180 h 166426"/>
                  <a:gd name="connsiteX177" fmla="*/ 10623 w 669246"/>
                  <a:gd name="connsiteY177" fmla="*/ 1180 h 166426"/>
                  <a:gd name="connsiteX178" fmla="*/ 9443 w 669246"/>
                  <a:gd name="connsiteY178" fmla="*/ 1180 h 166426"/>
                  <a:gd name="connsiteX179" fmla="*/ 3541 w 669246"/>
                  <a:gd name="connsiteY179" fmla="*/ 3541 h 166426"/>
                  <a:gd name="connsiteX180" fmla="*/ 0 w 669246"/>
                  <a:gd name="connsiteY180" fmla="*/ 9443 h 166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</a:cxnLst>
                <a:rect l="l" t="t" r="r" b="b"/>
                <a:pathLst>
                  <a:path w="669246" h="166426">
                    <a:moveTo>
                      <a:pt x="403672" y="22426"/>
                    </a:moveTo>
                    <a:cubicBezTo>
                      <a:pt x="410754" y="22426"/>
                      <a:pt x="417836" y="23607"/>
                      <a:pt x="423738" y="24787"/>
                    </a:cubicBezTo>
                    <a:cubicBezTo>
                      <a:pt x="429639" y="25967"/>
                      <a:pt x="434361" y="29508"/>
                      <a:pt x="437902" y="31869"/>
                    </a:cubicBezTo>
                    <a:cubicBezTo>
                      <a:pt x="441443" y="34230"/>
                      <a:pt x="442623" y="37771"/>
                      <a:pt x="444984" y="40131"/>
                    </a:cubicBezTo>
                    <a:cubicBezTo>
                      <a:pt x="446164" y="43672"/>
                      <a:pt x="447344" y="47213"/>
                      <a:pt x="447344" y="50754"/>
                    </a:cubicBezTo>
                    <a:lnTo>
                      <a:pt x="447344" y="72000"/>
                    </a:lnTo>
                    <a:lnTo>
                      <a:pt x="447344" y="93246"/>
                    </a:lnTo>
                    <a:cubicBezTo>
                      <a:pt x="447344" y="96787"/>
                      <a:pt x="446164" y="100328"/>
                      <a:pt x="444984" y="103869"/>
                    </a:cubicBezTo>
                    <a:cubicBezTo>
                      <a:pt x="443803" y="107410"/>
                      <a:pt x="441443" y="109770"/>
                      <a:pt x="437902" y="112131"/>
                    </a:cubicBezTo>
                    <a:cubicBezTo>
                      <a:pt x="434361" y="115672"/>
                      <a:pt x="429639" y="118033"/>
                      <a:pt x="423738" y="119213"/>
                    </a:cubicBezTo>
                    <a:cubicBezTo>
                      <a:pt x="417836" y="120393"/>
                      <a:pt x="410754" y="121574"/>
                      <a:pt x="403672" y="121574"/>
                    </a:cubicBezTo>
                    <a:lnTo>
                      <a:pt x="375344" y="121574"/>
                    </a:lnTo>
                    <a:lnTo>
                      <a:pt x="347016" y="121574"/>
                    </a:lnTo>
                    <a:cubicBezTo>
                      <a:pt x="339934" y="121574"/>
                      <a:pt x="332853" y="120393"/>
                      <a:pt x="326951" y="119213"/>
                    </a:cubicBezTo>
                    <a:cubicBezTo>
                      <a:pt x="321049" y="118033"/>
                      <a:pt x="316328" y="114492"/>
                      <a:pt x="312787" y="112131"/>
                    </a:cubicBezTo>
                    <a:cubicBezTo>
                      <a:pt x="309246" y="109770"/>
                      <a:pt x="308066" y="106230"/>
                      <a:pt x="305705" y="103869"/>
                    </a:cubicBezTo>
                    <a:cubicBezTo>
                      <a:pt x="304525" y="100328"/>
                      <a:pt x="303344" y="96787"/>
                      <a:pt x="303344" y="93246"/>
                    </a:cubicBezTo>
                    <a:lnTo>
                      <a:pt x="303344" y="72000"/>
                    </a:lnTo>
                    <a:lnTo>
                      <a:pt x="303344" y="50754"/>
                    </a:lnTo>
                    <a:cubicBezTo>
                      <a:pt x="303344" y="47213"/>
                      <a:pt x="304525" y="43672"/>
                      <a:pt x="305705" y="40131"/>
                    </a:cubicBezTo>
                    <a:cubicBezTo>
                      <a:pt x="306885" y="36590"/>
                      <a:pt x="309246" y="34230"/>
                      <a:pt x="312787" y="31869"/>
                    </a:cubicBezTo>
                    <a:cubicBezTo>
                      <a:pt x="316328" y="28328"/>
                      <a:pt x="321049" y="25967"/>
                      <a:pt x="326951" y="24787"/>
                    </a:cubicBezTo>
                    <a:cubicBezTo>
                      <a:pt x="332853" y="23607"/>
                      <a:pt x="339934" y="22426"/>
                      <a:pt x="347016" y="22426"/>
                    </a:cubicBezTo>
                    <a:lnTo>
                      <a:pt x="375344" y="22426"/>
                    </a:lnTo>
                    <a:lnTo>
                      <a:pt x="403672" y="22426"/>
                    </a:lnTo>
                    <a:moveTo>
                      <a:pt x="403672" y="1180"/>
                    </a:moveTo>
                    <a:lnTo>
                      <a:pt x="375344" y="1180"/>
                    </a:lnTo>
                    <a:lnTo>
                      <a:pt x="347016" y="1180"/>
                    </a:lnTo>
                    <a:cubicBezTo>
                      <a:pt x="325771" y="1180"/>
                      <a:pt x="309246" y="7082"/>
                      <a:pt x="298623" y="16525"/>
                    </a:cubicBezTo>
                    <a:cubicBezTo>
                      <a:pt x="288000" y="25967"/>
                      <a:pt x="282098" y="38951"/>
                      <a:pt x="282098" y="51934"/>
                    </a:cubicBezTo>
                    <a:lnTo>
                      <a:pt x="282098" y="73180"/>
                    </a:lnTo>
                    <a:lnTo>
                      <a:pt x="282098" y="94426"/>
                    </a:lnTo>
                    <a:cubicBezTo>
                      <a:pt x="282098" y="108590"/>
                      <a:pt x="288000" y="121574"/>
                      <a:pt x="298623" y="129836"/>
                    </a:cubicBezTo>
                    <a:cubicBezTo>
                      <a:pt x="309246" y="139279"/>
                      <a:pt x="325771" y="145180"/>
                      <a:pt x="347016" y="145180"/>
                    </a:cubicBezTo>
                    <a:lnTo>
                      <a:pt x="375344" y="145180"/>
                    </a:lnTo>
                    <a:lnTo>
                      <a:pt x="403672" y="145180"/>
                    </a:lnTo>
                    <a:cubicBezTo>
                      <a:pt x="424918" y="145180"/>
                      <a:pt x="441443" y="139279"/>
                      <a:pt x="452066" y="129836"/>
                    </a:cubicBezTo>
                    <a:cubicBezTo>
                      <a:pt x="462689" y="120393"/>
                      <a:pt x="468590" y="107410"/>
                      <a:pt x="468590" y="94426"/>
                    </a:cubicBezTo>
                    <a:lnTo>
                      <a:pt x="468590" y="73180"/>
                    </a:lnTo>
                    <a:lnTo>
                      <a:pt x="468590" y="51934"/>
                    </a:lnTo>
                    <a:cubicBezTo>
                      <a:pt x="468590" y="37771"/>
                      <a:pt x="462689" y="24787"/>
                      <a:pt x="452066" y="16525"/>
                    </a:cubicBezTo>
                    <a:cubicBezTo>
                      <a:pt x="441443" y="7082"/>
                      <a:pt x="424918" y="1180"/>
                      <a:pt x="403672" y="1180"/>
                    </a:cubicBezTo>
                    <a:moveTo>
                      <a:pt x="239607" y="127475"/>
                    </a:moveTo>
                    <a:cubicBezTo>
                      <a:pt x="238426" y="126295"/>
                      <a:pt x="237246" y="125115"/>
                      <a:pt x="234885" y="123934"/>
                    </a:cubicBezTo>
                    <a:cubicBezTo>
                      <a:pt x="233705" y="122754"/>
                      <a:pt x="231344" y="122754"/>
                      <a:pt x="230164" y="122754"/>
                    </a:cubicBezTo>
                    <a:lnTo>
                      <a:pt x="177049" y="122754"/>
                    </a:lnTo>
                    <a:lnTo>
                      <a:pt x="125115" y="122754"/>
                    </a:lnTo>
                    <a:cubicBezTo>
                      <a:pt x="118033" y="122754"/>
                      <a:pt x="110951" y="121574"/>
                      <a:pt x="105049" y="120393"/>
                    </a:cubicBezTo>
                    <a:cubicBezTo>
                      <a:pt x="99148" y="119213"/>
                      <a:pt x="94426" y="115672"/>
                      <a:pt x="90885" y="113311"/>
                    </a:cubicBezTo>
                    <a:cubicBezTo>
                      <a:pt x="87344" y="110951"/>
                      <a:pt x="86164" y="107410"/>
                      <a:pt x="83803" y="105049"/>
                    </a:cubicBezTo>
                    <a:cubicBezTo>
                      <a:pt x="82623" y="101508"/>
                      <a:pt x="81443" y="97967"/>
                      <a:pt x="81443" y="94426"/>
                    </a:cubicBezTo>
                    <a:lnTo>
                      <a:pt x="81443" y="59016"/>
                    </a:lnTo>
                    <a:lnTo>
                      <a:pt x="81443" y="24787"/>
                    </a:lnTo>
                    <a:cubicBezTo>
                      <a:pt x="81443" y="23607"/>
                      <a:pt x="81443" y="23607"/>
                      <a:pt x="82623" y="22426"/>
                    </a:cubicBezTo>
                    <a:cubicBezTo>
                      <a:pt x="83803" y="21246"/>
                      <a:pt x="83803" y="21246"/>
                      <a:pt x="84984" y="21246"/>
                    </a:cubicBezTo>
                    <a:lnTo>
                      <a:pt x="133377" y="21246"/>
                    </a:lnTo>
                    <a:lnTo>
                      <a:pt x="181771" y="21246"/>
                    </a:lnTo>
                    <a:cubicBezTo>
                      <a:pt x="188852" y="21246"/>
                      <a:pt x="195934" y="22426"/>
                      <a:pt x="201836" y="23607"/>
                    </a:cubicBezTo>
                    <a:cubicBezTo>
                      <a:pt x="207738" y="24787"/>
                      <a:pt x="212459" y="28328"/>
                      <a:pt x="216000" y="30689"/>
                    </a:cubicBezTo>
                    <a:cubicBezTo>
                      <a:pt x="219541" y="33049"/>
                      <a:pt x="220721" y="36590"/>
                      <a:pt x="223082" y="38951"/>
                    </a:cubicBezTo>
                    <a:cubicBezTo>
                      <a:pt x="225443" y="41311"/>
                      <a:pt x="225443" y="46033"/>
                      <a:pt x="225443" y="49574"/>
                    </a:cubicBezTo>
                    <a:lnTo>
                      <a:pt x="225443" y="70820"/>
                    </a:lnTo>
                    <a:lnTo>
                      <a:pt x="225443" y="90885"/>
                    </a:lnTo>
                    <a:cubicBezTo>
                      <a:pt x="225443" y="93246"/>
                      <a:pt x="226623" y="95607"/>
                      <a:pt x="227803" y="96787"/>
                    </a:cubicBezTo>
                    <a:cubicBezTo>
                      <a:pt x="228984" y="97967"/>
                      <a:pt x="231344" y="99148"/>
                      <a:pt x="233705" y="99148"/>
                    </a:cubicBezTo>
                    <a:lnTo>
                      <a:pt x="236066" y="99148"/>
                    </a:lnTo>
                    <a:lnTo>
                      <a:pt x="237246" y="99148"/>
                    </a:lnTo>
                    <a:cubicBezTo>
                      <a:pt x="239607" y="99148"/>
                      <a:pt x="241967" y="97967"/>
                      <a:pt x="243148" y="96787"/>
                    </a:cubicBezTo>
                    <a:cubicBezTo>
                      <a:pt x="244328" y="95607"/>
                      <a:pt x="245508" y="93246"/>
                      <a:pt x="245508" y="90885"/>
                    </a:cubicBezTo>
                    <a:lnTo>
                      <a:pt x="245508" y="70820"/>
                    </a:lnTo>
                    <a:lnTo>
                      <a:pt x="245508" y="50754"/>
                    </a:lnTo>
                    <a:cubicBezTo>
                      <a:pt x="245508" y="36590"/>
                      <a:pt x="239607" y="23607"/>
                      <a:pt x="228984" y="15344"/>
                    </a:cubicBezTo>
                    <a:cubicBezTo>
                      <a:pt x="218361" y="7082"/>
                      <a:pt x="201836" y="0"/>
                      <a:pt x="180590" y="0"/>
                    </a:cubicBezTo>
                    <a:lnTo>
                      <a:pt x="123934" y="0"/>
                    </a:lnTo>
                    <a:lnTo>
                      <a:pt x="68459" y="0"/>
                    </a:lnTo>
                    <a:cubicBezTo>
                      <a:pt x="66098" y="0"/>
                      <a:pt x="63738" y="1180"/>
                      <a:pt x="62557" y="2361"/>
                    </a:cubicBezTo>
                    <a:cubicBezTo>
                      <a:pt x="61377" y="3541"/>
                      <a:pt x="60197" y="5902"/>
                      <a:pt x="60197" y="8262"/>
                    </a:cubicBezTo>
                    <a:lnTo>
                      <a:pt x="60197" y="49574"/>
                    </a:lnTo>
                    <a:lnTo>
                      <a:pt x="60197" y="90885"/>
                    </a:lnTo>
                    <a:cubicBezTo>
                      <a:pt x="60197" y="105049"/>
                      <a:pt x="66098" y="118033"/>
                      <a:pt x="76721" y="126295"/>
                    </a:cubicBezTo>
                    <a:cubicBezTo>
                      <a:pt x="87344" y="135738"/>
                      <a:pt x="103869" y="141639"/>
                      <a:pt x="125115" y="141639"/>
                    </a:cubicBezTo>
                    <a:lnTo>
                      <a:pt x="174689" y="141639"/>
                    </a:lnTo>
                    <a:lnTo>
                      <a:pt x="224262" y="141639"/>
                    </a:lnTo>
                    <a:cubicBezTo>
                      <a:pt x="225443" y="141639"/>
                      <a:pt x="226623" y="141639"/>
                      <a:pt x="226623" y="141639"/>
                    </a:cubicBezTo>
                    <a:cubicBezTo>
                      <a:pt x="227803" y="141639"/>
                      <a:pt x="227803" y="142820"/>
                      <a:pt x="228984" y="142820"/>
                    </a:cubicBezTo>
                    <a:lnTo>
                      <a:pt x="239607" y="153443"/>
                    </a:lnTo>
                    <a:lnTo>
                      <a:pt x="250230" y="164066"/>
                    </a:lnTo>
                    <a:cubicBezTo>
                      <a:pt x="251410" y="165246"/>
                      <a:pt x="253771" y="166426"/>
                      <a:pt x="256131" y="166426"/>
                    </a:cubicBezTo>
                    <a:cubicBezTo>
                      <a:pt x="258492" y="166426"/>
                      <a:pt x="260853" y="165246"/>
                      <a:pt x="262033" y="164066"/>
                    </a:cubicBezTo>
                    <a:lnTo>
                      <a:pt x="263213" y="162885"/>
                    </a:lnTo>
                    <a:lnTo>
                      <a:pt x="264393" y="161705"/>
                    </a:lnTo>
                    <a:cubicBezTo>
                      <a:pt x="265574" y="160525"/>
                      <a:pt x="266754" y="158164"/>
                      <a:pt x="266754" y="155803"/>
                    </a:cubicBezTo>
                    <a:cubicBezTo>
                      <a:pt x="266754" y="153443"/>
                      <a:pt x="265574" y="151082"/>
                      <a:pt x="264393" y="149902"/>
                    </a:cubicBezTo>
                    <a:lnTo>
                      <a:pt x="251410" y="136918"/>
                    </a:lnTo>
                    <a:lnTo>
                      <a:pt x="239607" y="127475"/>
                    </a:lnTo>
                    <a:close/>
                    <a:moveTo>
                      <a:pt x="554754" y="1180"/>
                    </a:moveTo>
                    <a:cubicBezTo>
                      <a:pt x="535869" y="1180"/>
                      <a:pt x="521705" y="5902"/>
                      <a:pt x="512262" y="12984"/>
                    </a:cubicBezTo>
                    <a:cubicBezTo>
                      <a:pt x="502820" y="20066"/>
                      <a:pt x="499279" y="29508"/>
                      <a:pt x="499279" y="40131"/>
                    </a:cubicBezTo>
                    <a:lnTo>
                      <a:pt x="499279" y="42492"/>
                    </a:lnTo>
                    <a:lnTo>
                      <a:pt x="499279" y="44852"/>
                    </a:lnTo>
                    <a:cubicBezTo>
                      <a:pt x="499279" y="55475"/>
                      <a:pt x="504000" y="64918"/>
                      <a:pt x="512262" y="72000"/>
                    </a:cubicBezTo>
                    <a:cubicBezTo>
                      <a:pt x="520525" y="79082"/>
                      <a:pt x="534689" y="83803"/>
                      <a:pt x="554754" y="83803"/>
                    </a:cubicBezTo>
                    <a:lnTo>
                      <a:pt x="584262" y="83803"/>
                    </a:lnTo>
                    <a:lnTo>
                      <a:pt x="613771" y="83803"/>
                    </a:lnTo>
                    <a:cubicBezTo>
                      <a:pt x="620853" y="83803"/>
                      <a:pt x="625574" y="84984"/>
                      <a:pt x="631476" y="86164"/>
                    </a:cubicBezTo>
                    <a:cubicBezTo>
                      <a:pt x="637377" y="87344"/>
                      <a:pt x="640918" y="88525"/>
                      <a:pt x="643279" y="90885"/>
                    </a:cubicBezTo>
                    <a:cubicBezTo>
                      <a:pt x="644459" y="92066"/>
                      <a:pt x="646820" y="93246"/>
                      <a:pt x="646820" y="95607"/>
                    </a:cubicBezTo>
                    <a:cubicBezTo>
                      <a:pt x="648000" y="97967"/>
                      <a:pt x="648000" y="100328"/>
                      <a:pt x="648000" y="103869"/>
                    </a:cubicBezTo>
                    <a:cubicBezTo>
                      <a:pt x="648000" y="107410"/>
                      <a:pt x="648000" y="109770"/>
                      <a:pt x="646820" y="112131"/>
                    </a:cubicBezTo>
                    <a:cubicBezTo>
                      <a:pt x="645639" y="114492"/>
                      <a:pt x="644459" y="115672"/>
                      <a:pt x="643279" y="116852"/>
                    </a:cubicBezTo>
                    <a:cubicBezTo>
                      <a:pt x="640918" y="119213"/>
                      <a:pt x="636197" y="120393"/>
                      <a:pt x="631476" y="121574"/>
                    </a:cubicBezTo>
                    <a:cubicBezTo>
                      <a:pt x="626754" y="122754"/>
                      <a:pt x="620853" y="123934"/>
                      <a:pt x="613771" y="123934"/>
                    </a:cubicBezTo>
                    <a:lnTo>
                      <a:pt x="578361" y="123934"/>
                    </a:lnTo>
                    <a:lnTo>
                      <a:pt x="542951" y="123934"/>
                    </a:lnTo>
                    <a:cubicBezTo>
                      <a:pt x="539410" y="123934"/>
                      <a:pt x="534689" y="122754"/>
                      <a:pt x="531148" y="121574"/>
                    </a:cubicBezTo>
                    <a:cubicBezTo>
                      <a:pt x="527607" y="120393"/>
                      <a:pt x="524066" y="118033"/>
                      <a:pt x="521705" y="115672"/>
                    </a:cubicBezTo>
                    <a:lnTo>
                      <a:pt x="519344" y="112131"/>
                    </a:lnTo>
                    <a:lnTo>
                      <a:pt x="516984" y="109770"/>
                    </a:lnTo>
                    <a:cubicBezTo>
                      <a:pt x="514623" y="108590"/>
                      <a:pt x="512262" y="107410"/>
                      <a:pt x="511082" y="107410"/>
                    </a:cubicBezTo>
                    <a:cubicBezTo>
                      <a:pt x="508721" y="107410"/>
                      <a:pt x="506361" y="108590"/>
                      <a:pt x="505180" y="109770"/>
                    </a:cubicBezTo>
                    <a:lnTo>
                      <a:pt x="504000" y="110951"/>
                    </a:lnTo>
                    <a:lnTo>
                      <a:pt x="502820" y="112131"/>
                    </a:lnTo>
                    <a:cubicBezTo>
                      <a:pt x="501639" y="114492"/>
                      <a:pt x="500459" y="116852"/>
                      <a:pt x="500459" y="118033"/>
                    </a:cubicBezTo>
                    <a:cubicBezTo>
                      <a:pt x="500459" y="119213"/>
                      <a:pt x="501639" y="122754"/>
                      <a:pt x="502820" y="123934"/>
                    </a:cubicBezTo>
                    <a:lnTo>
                      <a:pt x="505180" y="126295"/>
                    </a:lnTo>
                    <a:lnTo>
                      <a:pt x="507541" y="129836"/>
                    </a:lnTo>
                    <a:cubicBezTo>
                      <a:pt x="512262" y="134557"/>
                      <a:pt x="518164" y="138098"/>
                      <a:pt x="524066" y="140459"/>
                    </a:cubicBezTo>
                    <a:cubicBezTo>
                      <a:pt x="529967" y="142820"/>
                      <a:pt x="537049" y="144000"/>
                      <a:pt x="542951" y="144000"/>
                    </a:cubicBezTo>
                    <a:lnTo>
                      <a:pt x="578361" y="144000"/>
                    </a:lnTo>
                    <a:lnTo>
                      <a:pt x="613771" y="144000"/>
                    </a:lnTo>
                    <a:cubicBezTo>
                      <a:pt x="632656" y="144000"/>
                      <a:pt x="646820" y="139279"/>
                      <a:pt x="656262" y="132197"/>
                    </a:cubicBezTo>
                    <a:cubicBezTo>
                      <a:pt x="665705" y="125115"/>
                      <a:pt x="669246" y="115672"/>
                      <a:pt x="669246" y="105049"/>
                    </a:cubicBezTo>
                    <a:lnTo>
                      <a:pt x="669246" y="102689"/>
                    </a:lnTo>
                    <a:lnTo>
                      <a:pt x="669246" y="100328"/>
                    </a:lnTo>
                    <a:cubicBezTo>
                      <a:pt x="669246" y="89705"/>
                      <a:pt x="664525" y="80262"/>
                      <a:pt x="656262" y="73180"/>
                    </a:cubicBezTo>
                    <a:cubicBezTo>
                      <a:pt x="646820" y="66098"/>
                      <a:pt x="633836" y="61377"/>
                      <a:pt x="613771" y="61377"/>
                    </a:cubicBezTo>
                    <a:lnTo>
                      <a:pt x="584262" y="61377"/>
                    </a:lnTo>
                    <a:lnTo>
                      <a:pt x="554754" y="61377"/>
                    </a:lnTo>
                    <a:cubicBezTo>
                      <a:pt x="547672" y="61377"/>
                      <a:pt x="542951" y="60197"/>
                      <a:pt x="537049" y="59016"/>
                    </a:cubicBezTo>
                    <a:cubicBezTo>
                      <a:pt x="532328" y="57836"/>
                      <a:pt x="527607" y="56656"/>
                      <a:pt x="525246" y="54295"/>
                    </a:cubicBezTo>
                    <a:cubicBezTo>
                      <a:pt x="524066" y="53115"/>
                      <a:pt x="521705" y="51934"/>
                      <a:pt x="521705" y="49574"/>
                    </a:cubicBezTo>
                    <a:cubicBezTo>
                      <a:pt x="520525" y="47213"/>
                      <a:pt x="520525" y="44852"/>
                      <a:pt x="520525" y="41311"/>
                    </a:cubicBezTo>
                    <a:cubicBezTo>
                      <a:pt x="520525" y="37771"/>
                      <a:pt x="520525" y="35410"/>
                      <a:pt x="521705" y="33049"/>
                    </a:cubicBezTo>
                    <a:cubicBezTo>
                      <a:pt x="522885" y="30689"/>
                      <a:pt x="524066" y="29508"/>
                      <a:pt x="525246" y="28328"/>
                    </a:cubicBezTo>
                    <a:cubicBezTo>
                      <a:pt x="527607" y="25967"/>
                      <a:pt x="532328" y="24787"/>
                      <a:pt x="537049" y="23607"/>
                    </a:cubicBezTo>
                    <a:cubicBezTo>
                      <a:pt x="541771" y="22426"/>
                      <a:pt x="547672" y="21246"/>
                      <a:pt x="554754" y="21246"/>
                    </a:cubicBezTo>
                    <a:lnTo>
                      <a:pt x="587803" y="21246"/>
                    </a:lnTo>
                    <a:lnTo>
                      <a:pt x="620853" y="21246"/>
                    </a:lnTo>
                    <a:cubicBezTo>
                      <a:pt x="624394" y="21246"/>
                      <a:pt x="629115" y="22426"/>
                      <a:pt x="632656" y="23607"/>
                    </a:cubicBezTo>
                    <a:cubicBezTo>
                      <a:pt x="636197" y="24787"/>
                      <a:pt x="639738" y="27148"/>
                      <a:pt x="642099" y="29508"/>
                    </a:cubicBezTo>
                    <a:lnTo>
                      <a:pt x="645639" y="31869"/>
                    </a:lnTo>
                    <a:lnTo>
                      <a:pt x="649180" y="34230"/>
                    </a:lnTo>
                    <a:cubicBezTo>
                      <a:pt x="651541" y="35410"/>
                      <a:pt x="653902" y="36590"/>
                      <a:pt x="656262" y="36590"/>
                    </a:cubicBezTo>
                    <a:cubicBezTo>
                      <a:pt x="658623" y="36590"/>
                      <a:pt x="660984" y="35410"/>
                      <a:pt x="662164" y="33049"/>
                    </a:cubicBezTo>
                    <a:lnTo>
                      <a:pt x="663344" y="31869"/>
                    </a:lnTo>
                    <a:lnTo>
                      <a:pt x="664525" y="30689"/>
                    </a:lnTo>
                    <a:cubicBezTo>
                      <a:pt x="665705" y="28328"/>
                      <a:pt x="666885" y="25967"/>
                      <a:pt x="666885" y="23607"/>
                    </a:cubicBezTo>
                    <a:cubicBezTo>
                      <a:pt x="666885" y="21246"/>
                      <a:pt x="665705" y="18885"/>
                      <a:pt x="663344" y="17705"/>
                    </a:cubicBezTo>
                    <a:lnTo>
                      <a:pt x="659803" y="15344"/>
                    </a:lnTo>
                    <a:lnTo>
                      <a:pt x="656262" y="12984"/>
                    </a:lnTo>
                    <a:cubicBezTo>
                      <a:pt x="651541" y="8262"/>
                      <a:pt x="645639" y="4721"/>
                      <a:pt x="639738" y="3541"/>
                    </a:cubicBezTo>
                    <a:cubicBezTo>
                      <a:pt x="633836" y="2361"/>
                      <a:pt x="627935" y="0"/>
                      <a:pt x="620853" y="0"/>
                    </a:cubicBezTo>
                    <a:lnTo>
                      <a:pt x="587803" y="0"/>
                    </a:lnTo>
                    <a:lnTo>
                      <a:pt x="554754" y="1180"/>
                    </a:lnTo>
                    <a:close/>
                    <a:moveTo>
                      <a:pt x="0" y="9443"/>
                    </a:moveTo>
                    <a:lnTo>
                      <a:pt x="0" y="72000"/>
                    </a:lnTo>
                    <a:lnTo>
                      <a:pt x="0" y="134557"/>
                    </a:lnTo>
                    <a:cubicBezTo>
                      <a:pt x="0" y="136918"/>
                      <a:pt x="1180" y="139279"/>
                      <a:pt x="2361" y="140459"/>
                    </a:cubicBezTo>
                    <a:cubicBezTo>
                      <a:pt x="3541" y="141639"/>
                      <a:pt x="5902" y="142820"/>
                      <a:pt x="8262" y="142820"/>
                    </a:cubicBezTo>
                    <a:lnTo>
                      <a:pt x="9443" y="142820"/>
                    </a:lnTo>
                    <a:lnTo>
                      <a:pt x="11803" y="142820"/>
                    </a:lnTo>
                    <a:cubicBezTo>
                      <a:pt x="14164" y="142820"/>
                      <a:pt x="16525" y="141639"/>
                      <a:pt x="17705" y="140459"/>
                    </a:cubicBezTo>
                    <a:cubicBezTo>
                      <a:pt x="18885" y="139279"/>
                      <a:pt x="20066" y="136918"/>
                      <a:pt x="20066" y="134557"/>
                    </a:cubicBezTo>
                    <a:lnTo>
                      <a:pt x="20066" y="72000"/>
                    </a:lnTo>
                    <a:lnTo>
                      <a:pt x="20066" y="9443"/>
                    </a:lnTo>
                    <a:cubicBezTo>
                      <a:pt x="20066" y="7082"/>
                      <a:pt x="18885" y="4721"/>
                      <a:pt x="17705" y="3541"/>
                    </a:cubicBezTo>
                    <a:cubicBezTo>
                      <a:pt x="16525" y="2361"/>
                      <a:pt x="14164" y="1180"/>
                      <a:pt x="11803" y="1180"/>
                    </a:cubicBezTo>
                    <a:lnTo>
                      <a:pt x="10623" y="1180"/>
                    </a:lnTo>
                    <a:lnTo>
                      <a:pt x="9443" y="1180"/>
                    </a:lnTo>
                    <a:cubicBezTo>
                      <a:pt x="7082" y="1180"/>
                      <a:pt x="4721" y="2361"/>
                      <a:pt x="3541" y="3541"/>
                    </a:cubicBezTo>
                    <a:cubicBezTo>
                      <a:pt x="2361" y="4721"/>
                      <a:pt x="0" y="7082"/>
                      <a:pt x="0" y="944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1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/>
              </a:p>
            </p:txBody>
          </p:sp>
          <p:grpSp>
            <p:nvGrpSpPr>
              <p:cNvPr id="34" name="Graphic 30">
                <a:extLst>
                  <a:ext uri="{FF2B5EF4-FFF2-40B4-BE49-F238E27FC236}">
                    <a16:creationId xmlns:a16="http://schemas.microsoft.com/office/drawing/2014/main" id="{10F0F1CB-F057-4FE6-A182-4949D469AFC1}"/>
                  </a:ext>
                </a:extLst>
              </p:cNvPr>
              <p:cNvGrpSpPr/>
              <p:nvPr/>
            </p:nvGrpSpPr>
            <p:grpSpPr>
              <a:xfrm>
                <a:off x="11138213" y="6440409"/>
                <a:ext cx="673967" cy="42491"/>
                <a:chOff x="11138213" y="6440409"/>
                <a:chExt cx="673967" cy="42491"/>
              </a:xfrm>
              <a:solidFill>
                <a:srgbClr val="FFFFFF"/>
              </a:solidFill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E9A817D1-F345-4F32-8746-C3596D94979C}"/>
                    </a:ext>
                  </a:extLst>
                </p:cNvPr>
                <p:cNvSpPr/>
                <p:nvPr/>
              </p:nvSpPr>
              <p:spPr>
                <a:xfrm>
                  <a:off x="11138213" y="6441590"/>
                  <a:ext cx="30688" cy="40131"/>
                </a:xfrm>
                <a:custGeom>
                  <a:avLst/>
                  <a:gdLst>
                    <a:gd name="connsiteX0" fmla="*/ 0 w 30688"/>
                    <a:gd name="connsiteY0" fmla="*/ 5902 h 40131"/>
                    <a:gd name="connsiteX1" fmla="*/ 11803 w 30688"/>
                    <a:gd name="connsiteY1" fmla="*/ 5902 h 40131"/>
                    <a:gd name="connsiteX2" fmla="*/ 11803 w 30688"/>
                    <a:gd name="connsiteY2" fmla="*/ 40131 h 40131"/>
                    <a:gd name="connsiteX3" fmla="*/ 18885 w 30688"/>
                    <a:gd name="connsiteY3" fmla="*/ 40131 h 40131"/>
                    <a:gd name="connsiteX4" fmla="*/ 18885 w 30688"/>
                    <a:gd name="connsiteY4" fmla="*/ 5902 h 40131"/>
                    <a:gd name="connsiteX5" fmla="*/ 30689 w 30688"/>
                    <a:gd name="connsiteY5" fmla="*/ 5902 h 40131"/>
                    <a:gd name="connsiteX6" fmla="*/ 30689 w 30688"/>
                    <a:gd name="connsiteY6" fmla="*/ 0 h 40131"/>
                    <a:gd name="connsiteX7" fmla="*/ 0 w 30688"/>
                    <a:gd name="connsiteY7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688" h="40131">
                      <a:moveTo>
                        <a:pt x="0" y="5902"/>
                      </a:moveTo>
                      <a:lnTo>
                        <a:pt x="11803" y="5902"/>
                      </a:lnTo>
                      <a:lnTo>
                        <a:pt x="11803" y="40131"/>
                      </a:lnTo>
                      <a:lnTo>
                        <a:pt x="18885" y="40131"/>
                      </a:lnTo>
                      <a:lnTo>
                        <a:pt x="18885" y="5902"/>
                      </a:lnTo>
                      <a:lnTo>
                        <a:pt x="30689" y="5902"/>
                      </a:lnTo>
                      <a:lnTo>
                        <a:pt x="3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4779557D-B2B5-4C31-99D4-E973B6499000}"/>
                    </a:ext>
                  </a:extLst>
                </p:cNvPr>
                <p:cNvSpPr/>
                <p:nvPr/>
              </p:nvSpPr>
              <p:spPr>
                <a:xfrm>
                  <a:off x="11173622" y="6440409"/>
                  <a:ext cx="40131" cy="40131"/>
                </a:xfrm>
                <a:custGeom>
                  <a:avLst/>
                  <a:gdLst>
                    <a:gd name="connsiteX0" fmla="*/ 20066 w 40131"/>
                    <a:gd name="connsiteY0" fmla="*/ 0 h 40131"/>
                    <a:gd name="connsiteX1" fmla="*/ 0 w 40131"/>
                    <a:gd name="connsiteY1" fmla="*/ 20066 h 40131"/>
                    <a:gd name="connsiteX2" fmla="*/ 20066 w 40131"/>
                    <a:gd name="connsiteY2" fmla="*/ 40131 h 40131"/>
                    <a:gd name="connsiteX3" fmla="*/ 40131 w 40131"/>
                    <a:gd name="connsiteY3" fmla="*/ 20066 h 40131"/>
                    <a:gd name="connsiteX4" fmla="*/ 20066 w 40131"/>
                    <a:gd name="connsiteY4" fmla="*/ 0 h 40131"/>
                    <a:gd name="connsiteX5" fmla="*/ 33049 w 40131"/>
                    <a:gd name="connsiteY5" fmla="*/ 21246 h 40131"/>
                    <a:gd name="connsiteX6" fmla="*/ 20066 w 40131"/>
                    <a:gd name="connsiteY6" fmla="*/ 35410 h 40131"/>
                    <a:gd name="connsiteX7" fmla="*/ 7082 w 40131"/>
                    <a:gd name="connsiteY7" fmla="*/ 21246 h 40131"/>
                    <a:gd name="connsiteX8" fmla="*/ 20066 w 40131"/>
                    <a:gd name="connsiteY8" fmla="*/ 7082 h 40131"/>
                    <a:gd name="connsiteX9" fmla="*/ 33049 w 40131"/>
                    <a:gd name="connsiteY9" fmla="*/ 2124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31" h="40131">
                      <a:moveTo>
                        <a:pt x="20066" y="0"/>
                      </a:moveTo>
                      <a:cubicBezTo>
                        <a:pt x="8262" y="0"/>
                        <a:pt x="0" y="9443"/>
                        <a:pt x="0" y="20066"/>
                      </a:cubicBezTo>
                      <a:cubicBezTo>
                        <a:pt x="0" y="30689"/>
                        <a:pt x="8262" y="40131"/>
                        <a:pt x="20066" y="40131"/>
                      </a:cubicBezTo>
                      <a:cubicBezTo>
                        <a:pt x="31869" y="40131"/>
                        <a:pt x="40131" y="30689"/>
                        <a:pt x="40131" y="20066"/>
                      </a:cubicBezTo>
                      <a:cubicBezTo>
                        <a:pt x="40131" y="9443"/>
                        <a:pt x="31869" y="0"/>
                        <a:pt x="20066" y="0"/>
                      </a:cubicBezTo>
                      <a:close/>
                      <a:moveTo>
                        <a:pt x="33049" y="21246"/>
                      </a:moveTo>
                      <a:cubicBezTo>
                        <a:pt x="33049" y="29508"/>
                        <a:pt x="27148" y="35410"/>
                        <a:pt x="20066" y="35410"/>
                      </a:cubicBezTo>
                      <a:cubicBezTo>
                        <a:pt x="11803" y="35410"/>
                        <a:pt x="7082" y="29508"/>
                        <a:pt x="7082" y="21246"/>
                      </a:cubicBezTo>
                      <a:cubicBezTo>
                        <a:pt x="7082" y="12984"/>
                        <a:pt x="12984" y="7082"/>
                        <a:pt x="20066" y="7082"/>
                      </a:cubicBezTo>
                      <a:cubicBezTo>
                        <a:pt x="28328" y="7082"/>
                        <a:pt x="33049" y="12984"/>
                        <a:pt x="33049" y="21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2D1EF3AA-6DEC-48FB-87E4-0268A6191CDF}"/>
                    </a:ext>
                  </a:extLst>
                </p:cNvPr>
                <p:cNvSpPr/>
                <p:nvPr/>
              </p:nvSpPr>
              <p:spPr>
                <a:xfrm>
                  <a:off x="11223196" y="6440409"/>
                  <a:ext cx="36590" cy="41311"/>
                </a:xfrm>
                <a:custGeom>
                  <a:avLst/>
                  <a:gdLst>
                    <a:gd name="connsiteX0" fmla="*/ 18885 w 36590"/>
                    <a:gd name="connsiteY0" fmla="*/ 24787 h 41311"/>
                    <a:gd name="connsiteX1" fmla="*/ 29508 w 36590"/>
                    <a:gd name="connsiteY1" fmla="*/ 24787 h 41311"/>
                    <a:gd name="connsiteX2" fmla="*/ 29508 w 36590"/>
                    <a:gd name="connsiteY2" fmla="*/ 29508 h 41311"/>
                    <a:gd name="connsiteX3" fmla="*/ 18885 w 36590"/>
                    <a:gd name="connsiteY3" fmla="*/ 34229 h 41311"/>
                    <a:gd name="connsiteX4" fmla="*/ 5902 w 36590"/>
                    <a:gd name="connsiteY4" fmla="*/ 20066 h 41311"/>
                    <a:gd name="connsiteX5" fmla="*/ 18885 w 36590"/>
                    <a:gd name="connsiteY5" fmla="*/ 5902 h 41311"/>
                    <a:gd name="connsiteX6" fmla="*/ 29508 w 36590"/>
                    <a:gd name="connsiteY6" fmla="*/ 11803 h 41311"/>
                    <a:gd name="connsiteX7" fmla="*/ 30689 w 36590"/>
                    <a:gd name="connsiteY7" fmla="*/ 12984 h 41311"/>
                    <a:gd name="connsiteX8" fmla="*/ 36590 w 36590"/>
                    <a:gd name="connsiteY8" fmla="*/ 9443 h 41311"/>
                    <a:gd name="connsiteX9" fmla="*/ 36590 w 36590"/>
                    <a:gd name="connsiteY9" fmla="*/ 8262 h 41311"/>
                    <a:gd name="connsiteX10" fmla="*/ 20066 w 36590"/>
                    <a:gd name="connsiteY10" fmla="*/ 0 h 41311"/>
                    <a:gd name="connsiteX11" fmla="*/ 0 w 36590"/>
                    <a:gd name="connsiteY11" fmla="*/ 21246 h 41311"/>
                    <a:gd name="connsiteX12" fmla="*/ 18885 w 36590"/>
                    <a:gd name="connsiteY12" fmla="*/ 41311 h 41311"/>
                    <a:gd name="connsiteX13" fmla="*/ 30689 w 36590"/>
                    <a:gd name="connsiteY13" fmla="*/ 37770 h 41311"/>
                    <a:gd name="connsiteX14" fmla="*/ 30689 w 36590"/>
                    <a:gd name="connsiteY14" fmla="*/ 41311 h 41311"/>
                    <a:gd name="connsiteX15" fmla="*/ 36590 w 36590"/>
                    <a:gd name="connsiteY15" fmla="*/ 41311 h 41311"/>
                    <a:gd name="connsiteX16" fmla="*/ 36590 w 36590"/>
                    <a:gd name="connsiteY16" fmla="*/ 18885 h 41311"/>
                    <a:gd name="connsiteX17" fmla="*/ 18885 w 36590"/>
                    <a:gd name="connsiteY17" fmla="*/ 18885 h 41311"/>
                    <a:gd name="connsiteX18" fmla="*/ 18885 w 36590"/>
                    <a:gd name="connsiteY18" fmla="*/ 24787 h 41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6590" h="41311">
                      <a:moveTo>
                        <a:pt x="18885" y="24787"/>
                      </a:moveTo>
                      <a:lnTo>
                        <a:pt x="29508" y="24787"/>
                      </a:lnTo>
                      <a:lnTo>
                        <a:pt x="29508" y="29508"/>
                      </a:lnTo>
                      <a:cubicBezTo>
                        <a:pt x="28328" y="33049"/>
                        <a:pt x="23607" y="34229"/>
                        <a:pt x="18885" y="34229"/>
                      </a:cubicBezTo>
                      <a:cubicBezTo>
                        <a:pt x="11803" y="34229"/>
                        <a:pt x="5902" y="28328"/>
                        <a:pt x="5902" y="20066"/>
                      </a:cubicBezTo>
                      <a:cubicBezTo>
                        <a:pt x="5902" y="10623"/>
                        <a:pt x="11803" y="5902"/>
                        <a:pt x="18885" y="5902"/>
                      </a:cubicBezTo>
                      <a:cubicBezTo>
                        <a:pt x="23607" y="5902"/>
                        <a:pt x="27148" y="8262"/>
                        <a:pt x="29508" y="11803"/>
                      </a:cubicBezTo>
                      <a:lnTo>
                        <a:pt x="30689" y="12984"/>
                      </a:lnTo>
                      <a:lnTo>
                        <a:pt x="36590" y="9443"/>
                      </a:lnTo>
                      <a:lnTo>
                        <a:pt x="36590" y="8262"/>
                      </a:lnTo>
                      <a:cubicBezTo>
                        <a:pt x="33049" y="3541"/>
                        <a:pt x="27148" y="0"/>
                        <a:pt x="20066" y="0"/>
                      </a:cubicBezTo>
                      <a:cubicBezTo>
                        <a:pt x="8262" y="0"/>
                        <a:pt x="0" y="8262"/>
                        <a:pt x="0" y="21246"/>
                      </a:cubicBezTo>
                      <a:cubicBezTo>
                        <a:pt x="0" y="33049"/>
                        <a:pt x="8262" y="41311"/>
                        <a:pt x="18885" y="41311"/>
                      </a:cubicBezTo>
                      <a:cubicBezTo>
                        <a:pt x="23607" y="41311"/>
                        <a:pt x="27148" y="40131"/>
                        <a:pt x="30689" y="37770"/>
                      </a:cubicBezTo>
                      <a:lnTo>
                        <a:pt x="30689" y="41311"/>
                      </a:lnTo>
                      <a:lnTo>
                        <a:pt x="36590" y="41311"/>
                      </a:lnTo>
                      <a:lnTo>
                        <a:pt x="36590" y="18885"/>
                      </a:lnTo>
                      <a:lnTo>
                        <a:pt x="18885" y="18885"/>
                      </a:lnTo>
                      <a:lnTo>
                        <a:pt x="18885" y="247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7F517D7B-34CB-44DE-A62A-040137104163}"/>
                    </a:ext>
                  </a:extLst>
                </p:cNvPr>
                <p:cNvSpPr/>
                <p:nvPr/>
              </p:nvSpPr>
              <p:spPr>
                <a:xfrm>
                  <a:off x="11271590" y="6441590"/>
                  <a:ext cx="25967" cy="40131"/>
                </a:xfrm>
                <a:custGeom>
                  <a:avLst/>
                  <a:gdLst>
                    <a:gd name="connsiteX0" fmla="*/ 7082 w 25967"/>
                    <a:gd name="connsiteY0" fmla="*/ 22426 h 40131"/>
                    <a:gd name="connsiteX1" fmla="*/ 23607 w 25967"/>
                    <a:gd name="connsiteY1" fmla="*/ 22426 h 40131"/>
                    <a:gd name="connsiteX2" fmla="*/ 23607 w 25967"/>
                    <a:gd name="connsiteY2" fmla="*/ 15344 h 40131"/>
                    <a:gd name="connsiteX3" fmla="*/ 7082 w 25967"/>
                    <a:gd name="connsiteY3" fmla="*/ 15344 h 40131"/>
                    <a:gd name="connsiteX4" fmla="*/ 7082 w 25967"/>
                    <a:gd name="connsiteY4" fmla="*/ 5902 h 40131"/>
                    <a:gd name="connsiteX5" fmla="*/ 25967 w 25967"/>
                    <a:gd name="connsiteY5" fmla="*/ 5902 h 40131"/>
                    <a:gd name="connsiteX6" fmla="*/ 25967 w 25967"/>
                    <a:gd name="connsiteY6" fmla="*/ 0 h 40131"/>
                    <a:gd name="connsiteX7" fmla="*/ 0 w 25967"/>
                    <a:gd name="connsiteY7" fmla="*/ 0 h 40131"/>
                    <a:gd name="connsiteX8" fmla="*/ 0 w 25967"/>
                    <a:gd name="connsiteY8" fmla="*/ 40131 h 40131"/>
                    <a:gd name="connsiteX9" fmla="*/ 25967 w 25967"/>
                    <a:gd name="connsiteY9" fmla="*/ 40131 h 40131"/>
                    <a:gd name="connsiteX10" fmla="*/ 25967 w 25967"/>
                    <a:gd name="connsiteY10" fmla="*/ 33049 h 40131"/>
                    <a:gd name="connsiteX11" fmla="*/ 7082 w 25967"/>
                    <a:gd name="connsiteY11" fmla="*/ 33049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967" h="40131">
                      <a:moveTo>
                        <a:pt x="7082" y="22426"/>
                      </a:moveTo>
                      <a:lnTo>
                        <a:pt x="23607" y="22426"/>
                      </a:lnTo>
                      <a:lnTo>
                        <a:pt x="23607" y="15344"/>
                      </a:lnTo>
                      <a:lnTo>
                        <a:pt x="7082" y="15344"/>
                      </a:lnTo>
                      <a:lnTo>
                        <a:pt x="7082" y="5902"/>
                      </a:lnTo>
                      <a:lnTo>
                        <a:pt x="25967" y="5902"/>
                      </a:lnTo>
                      <a:lnTo>
                        <a:pt x="25967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25967" y="40131"/>
                      </a:lnTo>
                      <a:lnTo>
                        <a:pt x="25967" y="33049"/>
                      </a:lnTo>
                      <a:lnTo>
                        <a:pt x="7082" y="33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C52B9EDC-E1DE-414E-B67F-648ED6947670}"/>
                    </a:ext>
                  </a:extLst>
                </p:cNvPr>
                <p:cNvSpPr/>
                <p:nvPr/>
              </p:nvSpPr>
              <p:spPr>
                <a:xfrm>
                  <a:off x="11303458" y="6441590"/>
                  <a:ext cx="30688" cy="40131"/>
                </a:xfrm>
                <a:custGeom>
                  <a:avLst/>
                  <a:gdLst>
                    <a:gd name="connsiteX0" fmla="*/ 0 w 30688"/>
                    <a:gd name="connsiteY0" fmla="*/ 5902 h 40131"/>
                    <a:gd name="connsiteX1" fmla="*/ 11803 w 30688"/>
                    <a:gd name="connsiteY1" fmla="*/ 5902 h 40131"/>
                    <a:gd name="connsiteX2" fmla="*/ 11803 w 30688"/>
                    <a:gd name="connsiteY2" fmla="*/ 40131 h 40131"/>
                    <a:gd name="connsiteX3" fmla="*/ 18885 w 30688"/>
                    <a:gd name="connsiteY3" fmla="*/ 40131 h 40131"/>
                    <a:gd name="connsiteX4" fmla="*/ 18885 w 30688"/>
                    <a:gd name="connsiteY4" fmla="*/ 5902 h 40131"/>
                    <a:gd name="connsiteX5" fmla="*/ 30689 w 30688"/>
                    <a:gd name="connsiteY5" fmla="*/ 5902 h 40131"/>
                    <a:gd name="connsiteX6" fmla="*/ 30689 w 30688"/>
                    <a:gd name="connsiteY6" fmla="*/ 0 h 40131"/>
                    <a:gd name="connsiteX7" fmla="*/ 0 w 30688"/>
                    <a:gd name="connsiteY7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688" h="40131">
                      <a:moveTo>
                        <a:pt x="0" y="5902"/>
                      </a:moveTo>
                      <a:lnTo>
                        <a:pt x="11803" y="5902"/>
                      </a:lnTo>
                      <a:lnTo>
                        <a:pt x="11803" y="40131"/>
                      </a:lnTo>
                      <a:lnTo>
                        <a:pt x="18885" y="40131"/>
                      </a:lnTo>
                      <a:lnTo>
                        <a:pt x="18885" y="5902"/>
                      </a:lnTo>
                      <a:lnTo>
                        <a:pt x="30689" y="5902"/>
                      </a:lnTo>
                      <a:lnTo>
                        <a:pt x="30689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F12BA45C-CA9F-4D4F-9FC5-904EA5047A3B}"/>
                    </a:ext>
                  </a:extLst>
                </p:cNvPr>
                <p:cNvSpPr/>
                <p:nvPr/>
              </p:nvSpPr>
              <p:spPr>
                <a:xfrm>
                  <a:off x="11343590" y="6441590"/>
                  <a:ext cx="31868" cy="40131"/>
                </a:xfrm>
                <a:custGeom>
                  <a:avLst/>
                  <a:gdLst>
                    <a:gd name="connsiteX0" fmla="*/ 24787 w 31868"/>
                    <a:gd name="connsiteY0" fmla="*/ 15344 h 40131"/>
                    <a:gd name="connsiteX1" fmla="*/ 7082 w 31868"/>
                    <a:gd name="connsiteY1" fmla="*/ 15344 h 40131"/>
                    <a:gd name="connsiteX2" fmla="*/ 7082 w 31868"/>
                    <a:gd name="connsiteY2" fmla="*/ 0 h 40131"/>
                    <a:gd name="connsiteX3" fmla="*/ 0 w 31868"/>
                    <a:gd name="connsiteY3" fmla="*/ 0 h 40131"/>
                    <a:gd name="connsiteX4" fmla="*/ 0 w 31868"/>
                    <a:gd name="connsiteY4" fmla="*/ 40131 h 40131"/>
                    <a:gd name="connsiteX5" fmla="*/ 7082 w 31868"/>
                    <a:gd name="connsiteY5" fmla="*/ 40131 h 40131"/>
                    <a:gd name="connsiteX6" fmla="*/ 7082 w 31868"/>
                    <a:gd name="connsiteY6" fmla="*/ 22426 h 40131"/>
                    <a:gd name="connsiteX7" fmla="*/ 24787 w 31868"/>
                    <a:gd name="connsiteY7" fmla="*/ 22426 h 40131"/>
                    <a:gd name="connsiteX8" fmla="*/ 24787 w 31868"/>
                    <a:gd name="connsiteY8" fmla="*/ 40131 h 40131"/>
                    <a:gd name="connsiteX9" fmla="*/ 31869 w 31868"/>
                    <a:gd name="connsiteY9" fmla="*/ 40131 h 40131"/>
                    <a:gd name="connsiteX10" fmla="*/ 31869 w 31868"/>
                    <a:gd name="connsiteY10" fmla="*/ 0 h 40131"/>
                    <a:gd name="connsiteX11" fmla="*/ 24787 w 31868"/>
                    <a:gd name="connsiteY11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1868" h="40131">
                      <a:moveTo>
                        <a:pt x="24787" y="15344"/>
                      </a:moveTo>
                      <a:lnTo>
                        <a:pt x="7082" y="15344"/>
                      </a:lnTo>
                      <a:lnTo>
                        <a:pt x="7082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2426"/>
                      </a:lnTo>
                      <a:lnTo>
                        <a:pt x="24787" y="22426"/>
                      </a:lnTo>
                      <a:lnTo>
                        <a:pt x="24787" y="40131"/>
                      </a:lnTo>
                      <a:lnTo>
                        <a:pt x="31869" y="40131"/>
                      </a:lnTo>
                      <a:lnTo>
                        <a:pt x="31869" y="0"/>
                      </a:lnTo>
                      <a:lnTo>
                        <a:pt x="24787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537B6D2D-9603-4770-958F-6FC60A77F37B}"/>
                    </a:ext>
                  </a:extLst>
                </p:cNvPr>
                <p:cNvSpPr/>
                <p:nvPr/>
              </p:nvSpPr>
              <p:spPr>
                <a:xfrm>
                  <a:off x="11388442" y="6441590"/>
                  <a:ext cx="25967" cy="40131"/>
                </a:xfrm>
                <a:custGeom>
                  <a:avLst/>
                  <a:gdLst>
                    <a:gd name="connsiteX0" fmla="*/ 7082 w 25967"/>
                    <a:gd name="connsiteY0" fmla="*/ 22426 h 40131"/>
                    <a:gd name="connsiteX1" fmla="*/ 23607 w 25967"/>
                    <a:gd name="connsiteY1" fmla="*/ 22426 h 40131"/>
                    <a:gd name="connsiteX2" fmla="*/ 23607 w 25967"/>
                    <a:gd name="connsiteY2" fmla="*/ 15344 h 40131"/>
                    <a:gd name="connsiteX3" fmla="*/ 7082 w 25967"/>
                    <a:gd name="connsiteY3" fmla="*/ 15344 h 40131"/>
                    <a:gd name="connsiteX4" fmla="*/ 7082 w 25967"/>
                    <a:gd name="connsiteY4" fmla="*/ 5902 h 40131"/>
                    <a:gd name="connsiteX5" fmla="*/ 24787 w 25967"/>
                    <a:gd name="connsiteY5" fmla="*/ 5902 h 40131"/>
                    <a:gd name="connsiteX6" fmla="*/ 24787 w 25967"/>
                    <a:gd name="connsiteY6" fmla="*/ 0 h 40131"/>
                    <a:gd name="connsiteX7" fmla="*/ 0 w 25967"/>
                    <a:gd name="connsiteY7" fmla="*/ 0 h 40131"/>
                    <a:gd name="connsiteX8" fmla="*/ 0 w 25967"/>
                    <a:gd name="connsiteY8" fmla="*/ 40131 h 40131"/>
                    <a:gd name="connsiteX9" fmla="*/ 25967 w 25967"/>
                    <a:gd name="connsiteY9" fmla="*/ 40131 h 40131"/>
                    <a:gd name="connsiteX10" fmla="*/ 25967 w 25967"/>
                    <a:gd name="connsiteY10" fmla="*/ 33049 h 40131"/>
                    <a:gd name="connsiteX11" fmla="*/ 7082 w 25967"/>
                    <a:gd name="connsiteY11" fmla="*/ 33049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5967" h="40131">
                      <a:moveTo>
                        <a:pt x="7082" y="22426"/>
                      </a:moveTo>
                      <a:lnTo>
                        <a:pt x="23607" y="22426"/>
                      </a:lnTo>
                      <a:lnTo>
                        <a:pt x="23607" y="15344"/>
                      </a:lnTo>
                      <a:lnTo>
                        <a:pt x="7082" y="15344"/>
                      </a:lnTo>
                      <a:lnTo>
                        <a:pt x="7082" y="5902"/>
                      </a:lnTo>
                      <a:lnTo>
                        <a:pt x="24787" y="5902"/>
                      </a:lnTo>
                      <a:lnTo>
                        <a:pt x="24787" y="0"/>
                      </a:ln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25967" y="40131"/>
                      </a:lnTo>
                      <a:lnTo>
                        <a:pt x="25967" y="33049"/>
                      </a:lnTo>
                      <a:lnTo>
                        <a:pt x="7082" y="3304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49F3EAF3-44DA-4E15-A94C-D9719C0616A3}"/>
                    </a:ext>
                  </a:extLst>
                </p:cNvPr>
                <p:cNvSpPr/>
                <p:nvPr/>
              </p:nvSpPr>
              <p:spPr>
                <a:xfrm>
                  <a:off x="11426213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7082 w 30688"/>
                    <a:gd name="connsiteY13" fmla="*/ 16525 h 40131"/>
                    <a:gd name="connsiteX14" fmla="*/ 7082 w 30688"/>
                    <a:gd name="connsiteY14" fmla="*/ 5902 h 40131"/>
                    <a:gd name="connsiteX15" fmla="*/ 1416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7082" y="16525"/>
                      </a:lnTo>
                      <a:lnTo>
                        <a:pt x="7082" y="5902"/>
                      </a:lnTo>
                      <a:lnTo>
                        <a:pt x="1416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7547817B-E225-40C3-A1AA-9362F58BC20D}"/>
                    </a:ext>
                  </a:extLst>
                </p:cNvPr>
                <p:cNvSpPr/>
                <p:nvPr/>
              </p:nvSpPr>
              <p:spPr>
                <a:xfrm>
                  <a:off x="11463983" y="6473459"/>
                  <a:ext cx="9442" cy="9442"/>
                </a:xfrm>
                <a:custGeom>
                  <a:avLst/>
                  <a:gdLst>
                    <a:gd name="connsiteX0" fmla="*/ 4721 w 9442"/>
                    <a:gd name="connsiteY0" fmla="*/ 0 h 9442"/>
                    <a:gd name="connsiteX1" fmla="*/ 0 w 9442"/>
                    <a:gd name="connsiteY1" fmla="*/ 4721 h 9442"/>
                    <a:gd name="connsiteX2" fmla="*/ 4721 w 9442"/>
                    <a:gd name="connsiteY2" fmla="*/ 9443 h 9442"/>
                    <a:gd name="connsiteX3" fmla="*/ 9443 w 9442"/>
                    <a:gd name="connsiteY3" fmla="*/ 4721 h 9442"/>
                    <a:gd name="connsiteX4" fmla="*/ 4721 w 9442"/>
                    <a:gd name="connsiteY4" fmla="*/ 0 h 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2" h="9442">
                      <a:moveTo>
                        <a:pt x="4721" y="0"/>
                      </a:moveTo>
                      <a:cubicBezTo>
                        <a:pt x="2361" y="0"/>
                        <a:pt x="0" y="2361"/>
                        <a:pt x="0" y="4721"/>
                      </a:cubicBezTo>
                      <a:cubicBezTo>
                        <a:pt x="0" y="7082"/>
                        <a:pt x="2361" y="9443"/>
                        <a:pt x="4721" y="9443"/>
                      </a:cubicBezTo>
                      <a:cubicBezTo>
                        <a:pt x="7082" y="9443"/>
                        <a:pt x="9443" y="7082"/>
                        <a:pt x="9443" y="4721"/>
                      </a:cubicBezTo>
                      <a:cubicBezTo>
                        <a:pt x="8262" y="1180"/>
                        <a:pt x="7082" y="0"/>
                        <a:pt x="47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95AD5A29-3B2B-4D3D-A477-0FC36002857B}"/>
                    </a:ext>
                  </a:extLst>
                </p:cNvPr>
                <p:cNvSpPr/>
                <p:nvPr/>
              </p:nvSpPr>
              <p:spPr>
                <a:xfrm>
                  <a:off x="11497032" y="6441590"/>
                  <a:ext cx="24786" cy="40131"/>
                </a:xfrm>
                <a:custGeom>
                  <a:avLst/>
                  <a:gdLst>
                    <a:gd name="connsiteX0" fmla="*/ 0 w 24786"/>
                    <a:gd name="connsiteY0" fmla="*/ 40131 h 40131"/>
                    <a:gd name="connsiteX1" fmla="*/ 7082 w 24786"/>
                    <a:gd name="connsiteY1" fmla="*/ 40131 h 40131"/>
                    <a:gd name="connsiteX2" fmla="*/ 7082 w 24786"/>
                    <a:gd name="connsiteY2" fmla="*/ 23607 h 40131"/>
                    <a:gd name="connsiteX3" fmla="*/ 23607 w 24786"/>
                    <a:gd name="connsiteY3" fmla="*/ 23607 h 40131"/>
                    <a:gd name="connsiteX4" fmla="*/ 23607 w 24786"/>
                    <a:gd name="connsiteY4" fmla="*/ 17705 h 40131"/>
                    <a:gd name="connsiteX5" fmla="*/ 7082 w 24786"/>
                    <a:gd name="connsiteY5" fmla="*/ 17705 h 40131"/>
                    <a:gd name="connsiteX6" fmla="*/ 7082 w 24786"/>
                    <a:gd name="connsiteY6" fmla="*/ 5902 h 40131"/>
                    <a:gd name="connsiteX7" fmla="*/ 24787 w 24786"/>
                    <a:gd name="connsiteY7" fmla="*/ 5902 h 40131"/>
                    <a:gd name="connsiteX8" fmla="*/ 24787 w 24786"/>
                    <a:gd name="connsiteY8" fmla="*/ 0 h 40131"/>
                    <a:gd name="connsiteX9" fmla="*/ 0 w 24786"/>
                    <a:gd name="connsiteY9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786" h="40131">
                      <a:moveTo>
                        <a:pt x="0" y="40131"/>
                      </a:move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23607" y="23607"/>
                      </a:lnTo>
                      <a:lnTo>
                        <a:pt x="23607" y="17705"/>
                      </a:lnTo>
                      <a:lnTo>
                        <a:pt x="7082" y="17705"/>
                      </a:lnTo>
                      <a:lnTo>
                        <a:pt x="7082" y="5902"/>
                      </a:lnTo>
                      <a:lnTo>
                        <a:pt x="24787" y="5902"/>
                      </a:lnTo>
                      <a:lnTo>
                        <a:pt x="24787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3A6AF5BB-8F5D-40EB-B8F3-647F2BCB329A}"/>
                    </a:ext>
                  </a:extLst>
                </p:cNvPr>
                <p:cNvSpPr/>
                <p:nvPr/>
              </p:nvSpPr>
              <p:spPr>
                <a:xfrm>
                  <a:off x="11530081" y="6440409"/>
                  <a:ext cx="40131" cy="40131"/>
                </a:xfrm>
                <a:custGeom>
                  <a:avLst/>
                  <a:gdLst>
                    <a:gd name="connsiteX0" fmla="*/ 20066 w 40131"/>
                    <a:gd name="connsiteY0" fmla="*/ 0 h 40131"/>
                    <a:gd name="connsiteX1" fmla="*/ 0 w 40131"/>
                    <a:gd name="connsiteY1" fmla="*/ 20066 h 40131"/>
                    <a:gd name="connsiteX2" fmla="*/ 20066 w 40131"/>
                    <a:gd name="connsiteY2" fmla="*/ 40131 h 40131"/>
                    <a:gd name="connsiteX3" fmla="*/ 40131 w 40131"/>
                    <a:gd name="connsiteY3" fmla="*/ 20066 h 40131"/>
                    <a:gd name="connsiteX4" fmla="*/ 20066 w 40131"/>
                    <a:gd name="connsiteY4" fmla="*/ 0 h 40131"/>
                    <a:gd name="connsiteX5" fmla="*/ 33049 w 40131"/>
                    <a:gd name="connsiteY5" fmla="*/ 21246 h 40131"/>
                    <a:gd name="connsiteX6" fmla="*/ 20066 w 40131"/>
                    <a:gd name="connsiteY6" fmla="*/ 35410 h 40131"/>
                    <a:gd name="connsiteX7" fmla="*/ 7082 w 40131"/>
                    <a:gd name="connsiteY7" fmla="*/ 21246 h 40131"/>
                    <a:gd name="connsiteX8" fmla="*/ 20066 w 40131"/>
                    <a:gd name="connsiteY8" fmla="*/ 7082 h 40131"/>
                    <a:gd name="connsiteX9" fmla="*/ 33049 w 40131"/>
                    <a:gd name="connsiteY9" fmla="*/ 2124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131" h="40131">
                      <a:moveTo>
                        <a:pt x="20066" y="0"/>
                      </a:moveTo>
                      <a:cubicBezTo>
                        <a:pt x="8262" y="0"/>
                        <a:pt x="0" y="9443"/>
                        <a:pt x="0" y="20066"/>
                      </a:cubicBezTo>
                      <a:cubicBezTo>
                        <a:pt x="0" y="30689"/>
                        <a:pt x="8262" y="40131"/>
                        <a:pt x="20066" y="40131"/>
                      </a:cubicBezTo>
                      <a:cubicBezTo>
                        <a:pt x="31869" y="40131"/>
                        <a:pt x="40131" y="30689"/>
                        <a:pt x="40131" y="20066"/>
                      </a:cubicBezTo>
                      <a:cubicBezTo>
                        <a:pt x="40131" y="9443"/>
                        <a:pt x="31869" y="0"/>
                        <a:pt x="20066" y="0"/>
                      </a:cubicBezTo>
                      <a:close/>
                      <a:moveTo>
                        <a:pt x="33049" y="21246"/>
                      </a:moveTo>
                      <a:cubicBezTo>
                        <a:pt x="33049" y="29508"/>
                        <a:pt x="27148" y="35410"/>
                        <a:pt x="20066" y="35410"/>
                      </a:cubicBezTo>
                      <a:cubicBezTo>
                        <a:pt x="11803" y="35410"/>
                        <a:pt x="7082" y="29508"/>
                        <a:pt x="7082" y="21246"/>
                      </a:cubicBezTo>
                      <a:cubicBezTo>
                        <a:pt x="7082" y="12984"/>
                        <a:pt x="12984" y="7082"/>
                        <a:pt x="20066" y="7082"/>
                      </a:cubicBezTo>
                      <a:cubicBezTo>
                        <a:pt x="27148" y="7082"/>
                        <a:pt x="33049" y="12984"/>
                        <a:pt x="33049" y="2124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18027430-85BC-4AB8-B0C7-795DD22FEFD8}"/>
                    </a:ext>
                  </a:extLst>
                </p:cNvPr>
                <p:cNvSpPr/>
                <p:nvPr/>
              </p:nvSpPr>
              <p:spPr>
                <a:xfrm>
                  <a:off x="11580836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8262 w 30688"/>
                    <a:gd name="connsiteY13" fmla="*/ 16525 h 40131"/>
                    <a:gd name="connsiteX14" fmla="*/ 8262 w 30688"/>
                    <a:gd name="connsiteY14" fmla="*/ 5902 h 40131"/>
                    <a:gd name="connsiteX15" fmla="*/ 1534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8262" y="16525"/>
                      </a:lnTo>
                      <a:lnTo>
                        <a:pt x="8262" y="5902"/>
                      </a:lnTo>
                      <a:lnTo>
                        <a:pt x="1534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824F83AC-2CF5-4AA7-B92F-CCC8B77640D9}"/>
                    </a:ext>
                  </a:extLst>
                </p:cNvPr>
                <p:cNvSpPr/>
                <p:nvPr/>
              </p:nvSpPr>
              <p:spPr>
                <a:xfrm>
                  <a:off x="11617426" y="6441590"/>
                  <a:ext cx="56655" cy="40131"/>
                </a:xfrm>
                <a:custGeom>
                  <a:avLst/>
                  <a:gdLst>
                    <a:gd name="connsiteX0" fmla="*/ 40131 w 56655"/>
                    <a:gd name="connsiteY0" fmla="*/ 27148 h 40131"/>
                    <a:gd name="connsiteX1" fmla="*/ 31869 w 56655"/>
                    <a:gd name="connsiteY1" fmla="*/ 0 h 40131"/>
                    <a:gd name="connsiteX2" fmla="*/ 31869 w 56655"/>
                    <a:gd name="connsiteY2" fmla="*/ 0 h 40131"/>
                    <a:gd name="connsiteX3" fmla="*/ 25967 w 56655"/>
                    <a:gd name="connsiteY3" fmla="*/ 0 h 40131"/>
                    <a:gd name="connsiteX4" fmla="*/ 16525 w 56655"/>
                    <a:gd name="connsiteY4" fmla="*/ 27148 h 40131"/>
                    <a:gd name="connsiteX5" fmla="*/ 8262 w 56655"/>
                    <a:gd name="connsiteY5" fmla="*/ 0 h 40131"/>
                    <a:gd name="connsiteX6" fmla="*/ 8262 w 56655"/>
                    <a:gd name="connsiteY6" fmla="*/ 0 h 40131"/>
                    <a:gd name="connsiteX7" fmla="*/ 0 w 56655"/>
                    <a:gd name="connsiteY7" fmla="*/ 0 h 40131"/>
                    <a:gd name="connsiteX8" fmla="*/ 12984 w 56655"/>
                    <a:gd name="connsiteY8" fmla="*/ 38951 h 40131"/>
                    <a:gd name="connsiteX9" fmla="*/ 12984 w 56655"/>
                    <a:gd name="connsiteY9" fmla="*/ 40131 h 40131"/>
                    <a:gd name="connsiteX10" fmla="*/ 18885 w 56655"/>
                    <a:gd name="connsiteY10" fmla="*/ 40131 h 40131"/>
                    <a:gd name="connsiteX11" fmla="*/ 28328 w 56655"/>
                    <a:gd name="connsiteY11" fmla="*/ 12984 h 40131"/>
                    <a:gd name="connsiteX12" fmla="*/ 36590 w 56655"/>
                    <a:gd name="connsiteY12" fmla="*/ 38951 h 40131"/>
                    <a:gd name="connsiteX13" fmla="*/ 36590 w 56655"/>
                    <a:gd name="connsiteY13" fmla="*/ 40131 h 40131"/>
                    <a:gd name="connsiteX14" fmla="*/ 42492 w 56655"/>
                    <a:gd name="connsiteY14" fmla="*/ 40131 h 40131"/>
                    <a:gd name="connsiteX15" fmla="*/ 56656 w 56655"/>
                    <a:gd name="connsiteY15" fmla="*/ 0 h 40131"/>
                    <a:gd name="connsiteX16" fmla="*/ 48393 w 56655"/>
                    <a:gd name="connsiteY16" fmla="*/ 0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56655" h="40131">
                      <a:moveTo>
                        <a:pt x="40131" y="27148"/>
                      </a:moveTo>
                      <a:lnTo>
                        <a:pt x="31869" y="0"/>
                      </a:lnTo>
                      <a:lnTo>
                        <a:pt x="31869" y="0"/>
                      </a:lnTo>
                      <a:lnTo>
                        <a:pt x="25967" y="0"/>
                      </a:lnTo>
                      <a:lnTo>
                        <a:pt x="16525" y="27148"/>
                      </a:lnTo>
                      <a:lnTo>
                        <a:pt x="8262" y="0"/>
                      </a:lnTo>
                      <a:lnTo>
                        <a:pt x="8262" y="0"/>
                      </a:lnTo>
                      <a:lnTo>
                        <a:pt x="0" y="0"/>
                      </a:lnTo>
                      <a:lnTo>
                        <a:pt x="12984" y="38951"/>
                      </a:lnTo>
                      <a:lnTo>
                        <a:pt x="12984" y="40131"/>
                      </a:lnTo>
                      <a:lnTo>
                        <a:pt x="18885" y="40131"/>
                      </a:lnTo>
                      <a:lnTo>
                        <a:pt x="28328" y="12984"/>
                      </a:lnTo>
                      <a:lnTo>
                        <a:pt x="36590" y="38951"/>
                      </a:lnTo>
                      <a:lnTo>
                        <a:pt x="36590" y="40131"/>
                      </a:lnTo>
                      <a:lnTo>
                        <a:pt x="42492" y="40131"/>
                      </a:lnTo>
                      <a:lnTo>
                        <a:pt x="56656" y="0"/>
                      </a:lnTo>
                      <a:lnTo>
                        <a:pt x="4839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B7FDEABF-0968-473D-A12C-CE43B0A1F3CE}"/>
                    </a:ext>
                  </a:extLst>
                </p:cNvPr>
                <p:cNvSpPr/>
                <p:nvPr/>
              </p:nvSpPr>
              <p:spPr>
                <a:xfrm>
                  <a:off x="11675262" y="6441590"/>
                  <a:ext cx="35409" cy="40131"/>
                </a:xfrm>
                <a:custGeom>
                  <a:avLst/>
                  <a:gdLst>
                    <a:gd name="connsiteX0" fmla="*/ 21246 w 35409"/>
                    <a:gd name="connsiteY0" fmla="*/ 0 h 40131"/>
                    <a:gd name="connsiteX1" fmla="*/ 15344 w 35409"/>
                    <a:gd name="connsiteY1" fmla="*/ 0 h 40131"/>
                    <a:gd name="connsiteX2" fmla="*/ 0 w 35409"/>
                    <a:gd name="connsiteY2" fmla="*/ 40131 h 40131"/>
                    <a:gd name="connsiteX3" fmla="*/ 7082 w 35409"/>
                    <a:gd name="connsiteY3" fmla="*/ 40131 h 40131"/>
                    <a:gd name="connsiteX4" fmla="*/ 9443 w 35409"/>
                    <a:gd name="connsiteY4" fmla="*/ 33049 h 40131"/>
                    <a:gd name="connsiteX5" fmla="*/ 24787 w 35409"/>
                    <a:gd name="connsiteY5" fmla="*/ 33049 h 40131"/>
                    <a:gd name="connsiteX6" fmla="*/ 27148 w 35409"/>
                    <a:gd name="connsiteY6" fmla="*/ 40131 h 40131"/>
                    <a:gd name="connsiteX7" fmla="*/ 35410 w 35409"/>
                    <a:gd name="connsiteY7" fmla="*/ 40131 h 40131"/>
                    <a:gd name="connsiteX8" fmla="*/ 21246 w 35409"/>
                    <a:gd name="connsiteY8" fmla="*/ 0 h 40131"/>
                    <a:gd name="connsiteX9" fmla="*/ 21246 w 35409"/>
                    <a:gd name="connsiteY9" fmla="*/ 0 h 40131"/>
                    <a:gd name="connsiteX10" fmla="*/ 24787 w 35409"/>
                    <a:gd name="connsiteY10" fmla="*/ 25967 h 40131"/>
                    <a:gd name="connsiteX11" fmla="*/ 14164 w 35409"/>
                    <a:gd name="connsiteY11" fmla="*/ 25967 h 40131"/>
                    <a:gd name="connsiteX12" fmla="*/ 20066 w 35409"/>
                    <a:gd name="connsiteY12" fmla="*/ 11803 h 40131"/>
                    <a:gd name="connsiteX13" fmla="*/ 24787 w 35409"/>
                    <a:gd name="connsiteY13" fmla="*/ 25967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409" h="40131">
                      <a:moveTo>
                        <a:pt x="21246" y="0"/>
                      </a:moveTo>
                      <a:lnTo>
                        <a:pt x="15344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9443" y="33049"/>
                      </a:lnTo>
                      <a:lnTo>
                        <a:pt x="24787" y="33049"/>
                      </a:lnTo>
                      <a:lnTo>
                        <a:pt x="27148" y="40131"/>
                      </a:lnTo>
                      <a:lnTo>
                        <a:pt x="35410" y="40131"/>
                      </a:lnTo>
                      <a:lnTo>
                        <a:pt x="21246" y="0"/>
                      </a:lnTo>
                      <a:lnTo>
                        <a:pt x="21246" y="0"/>
                      </a:lnTo>
                      <a:close/>
                      <a:moveTo>
                        <a:pt x="24787" y="25967"/>
                      </a:moveTo>
                      <a:lnTo>
                        <a:pt x="14164" y="25967"/>
                      </a:lnTo>
                      <a:lnTo>
                        <a:pt x="20066" y="11803"/>
                      </a:lnTo>
                      <a:lnTo>
                        <a:pt x="24787" y="2596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79FA17D3-DA91-4A8A-8D94-C5164F465E87}"/>
                    </a:ext>
                  </a:extLst>
                </p:cNvPr>
                <p:cNvSpPr/>
                <p:nvPr/>
              </p:nvSpPr>
              <p:spPr>
                <a:xfrm>
                  <a:off x="11722475" y="6441590"/>
                  <a:ext cx="30688" cy="40131"/>
                </a:xfrm>
                <a:custGeom>
                  <a:avLst/>
                  <a:gdLst>
                    <a:gd name="connsiteX0" fmla="*/ 28328 w 30688"/>
                    <a:gd name="connsiteY0" fmla="*/ 11803 h 40131"/>
                    <a:gd name="connsiteX1" fmla="*/ 14164 w 30688"/>
                    <a:gd name="connsiteY1" fmla="*/ 0 h 40131"/>
                    <a:gd name="connsiteX2" fmla="*/ 0 w 30688"/>
                    <a:gd name="connsiteY2" fmla="*/ 0 h 40131"/>
                    <a:gd name="connsiteX3" fmla="*/ 0 w 30688"/>
                    <a:gd name="connsiteY3" fmla="*/ 40131 h 40131"/>
                    <a:gd name="connsiteX4" fmla="*/ 7082 w 30688"/>
                    <a:gd name="connsiteY4" fmla="*/ 40131 h 40131"/>
                    <a:gd name="connsiteX5" fmla="*/ 7082 w 30688"/>
                    <a:gd name="connsiteY5" fmla="*/ 23607 h 40131"/>
                    <a:gd name="connsiteX6" fmla="*/ 12984 w 30688"/>
                    <a:gd name="connsiteY6" fmla="*/ 23607 h 40131"/>
                    <a:gd name="connsiteX7" fmla="*/ 22426 w 30688"/>
                    <a:gd name="connsiteY7" fmla="*/ 40131 h 40131"/>
                    <a:gd name="connsiteX8" fmla="*/ 30689 w 30688"/>
                    <a:gd name="connsiteY8" fmla="*/ 40131 h 40131"/>
                    <a:gd name="connsiteX9" fmla="*/ 20066 w 30688"/>
                    <a:gd name="connsiteY9" fmla="*/ 22426 h 40131"/>
                    <a:gd name="connsiteX10" fmla="*/ 28328 w 30688"/>
                    <a:gd name="connsiteY10" fmla="*/ 11803 h 40131"/>
                    <a:gd name="connsiteX11" fmla="*/ 21246 w 30688"/>
                    <a:gd name="connsiteY11" fmla="*/ 11803 h 40131"/>
                    <a:gd name="connsiteX12" fmla="*/ 15344 w 30688"/>
                    <a:gd name="connsiteY12" fmla="*/ 16525 h 40131"/>
                    <a:gd name="connsiteX13" fmla="*/ 8262 w 30688"/>
                    <a:gd name="connsiteY13" fmla="*/ 16525 h 40131"/>
                    <a:gd name="connsiteX14" fmla="*/ 8262 w 30688"/>
                    <a:gd name="connsiteY14" fmla="*/ 5902 h 40131"/>
                    <a:gd name="connsiteX15" fmla="*/ 15344 w 30688"/>
                    <a:gd name="connsiteY15" fmla="*/ 5902 h 40131"/>
                    <a:gd name="connsiteX16" fmla="*/ 21246 w 30688"/>
                    <a:gd name="connsiteY16" fmla="*/ 11803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30688" h="40131">
                      <a:moveTo>
                        <a:pt x="28328" y="11803"/>
                      </a:moveTo>
                      <a:cubicBezTo>
                        <a:pt x="28328" y="4721"/>
                        <a:pt x="23607" y="0"/>
                        <a:pt x="14164" y="0"/>
                      </a:cubicBez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7082" y="40131"/>
                      </a:lnTo>
                      <a:lnTo>
                        <a:pt x="7082" y="23607"/>
                      </a:lnTo>
                      <a:lnTo>
                        <a:pt x="12984" y="23607"/>
                      </a:lnTo>
                      <a:lnTo>
                        <a:pt x="22426" y="40131"/>
                      </a:lnTo>
                      <a:lnTo>
                        <a:pt x="30689" y="40131"/>
                      </a:lnTo>
                      <a:lnTo>
                        <a:pt x="20066" y="22426"/>
                      </a:lnTo>
                      <a:cubicBezTo>
                        <a:pt x="25967" y="21246"/>
                        <a:pt x="28328" y="16525"/>
                        <a:pt x="28328" y="11803"/>
                      </a:cubicBezTo>
                      <a:close/>
                      <a:moveTo>
                        <a:pt x="21246" y="11803"/>
                      </a:moveTo>
                      <a:cubicBezTo>
                        <a:pt x="21246" y="16525"/>
                        <a:pt x="17705" y="16525"/>
                        <a:pt x="15344" y="16525"/>
                      </a:cubicBezTo>
                      <a:lnTo>
                        <a:pt x="8262" y="16525"/>
                      </a:lnTo>
                      <a:lnTo>
                        <a:pt x="8262" y="5902"/>
                      </a:lnTo>
                      <a:lnTo>
                        <a:pt x="15344" y="5902"/>
                      </a:lnTo>
                      <a:cubicBezTo>
                        <a:pt x="17705" y="5902"/>
                        <a:pt x="21246" y="7082"/>
                        <a:pt x="21246" y="11803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75EB4FA7-32A3-4F28-96FE-11515ADE61C1}"/>
                    </a:ext>
                  </a:extLst>
                </p:cNvPr>
                <p:cNvSpPr/>
                <p:nvPr/>
              </p:nvSpPr>
              <p:spPr>
                <a:xfrm>
                  <a:off x="11762606" y="6441590"/>
                  <a:ext cx="34229" cy="40131"/>
                </a:xfrm>
                <a:custGeom>
                  <a:avLst/>
                  <a:gdLst>
                    <a:gd name="connsiteX0" fmla="*/ 12984 w 34229"/>
                    <a:gd name="connsiteY0" fmla="*/ 0 h 40131"/>
                    <a:gd name="connsiteX1" fmla="*/ 0 w 34229"/>
                    <a:gd name="connsiteY1" fmla="*/ 0 h 40131"/>
                    <a:gd name="connsiteX2" fmla="*/ 0 w 34229"/>
                    <a:gd name="connsiteY2" fmla="*/ 40131 h 40131"/>
                    <a:gd name="connsiteX3" fmla="*/ 12984 w 34229"/>
                    <a:gd name="connsiteY3" fmla="*/ 40131 h 40131"/>
                    <a:gd name="connsiteX4" fmla="*/ 34229 w 34229"/>
                    <a:gd name="connsiteY4" fmla="*/ 20066 h 40131"/>
                    <a:gd name="connsiteX5" fmla="*/ 12984 w 34229"/>
                    <a:gd name="connsiteY5" fmla="*/ 0 h 40131"/>
                    <a:gd name="connsiteX6" fmla="*/ 27148 w 34229"/>
                    <a:gd name="connsiteY6" fmla="*/ 20066 h 40131"/>
                    <a:gd name="connsiteX7" fmla="*/ 12984 w 34229"/>
                    <a:gd name="connsiteY7" fmla="*/ 33049 h 40131"/>
                    <a:gd name="connsiteX8" fmla="*/ 7082 w 34229"/>
                    <a:gd name="connsiteY8" fmla="*/ 33049 h 40131"/>
                    <a:gd name="connsiteX9" fmla="*/ 7082 w 34229"/>
                    <a:gd name="connsiteY9" fmla="*/ 7082 h 40131"/>
                    <a:gd name="connsiteX10" fmla="*/ 12984 w 34229"/>
                    <a:gd name="connsiteY10" fmla="*/ 7082 h 40131"/>
                    <a:gd name="connsiteX11" fmla="*/ 27148 w 34229"/>
                    <a:gd name="connsiteY11" fmla="*/ 20066 h 40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229" h="40131">
                      <a:moveTo>
                        <a:pt x="12984" y="0"/>
                      </a:moveTo>
                      <a:lnTo>
                        <a:pt x="0" y="0"/>
                      </a:lnTo>
                      <a:lnTo>
                        <a:pt x="0" y="40131"/>
                      </a:lnTo>
                      <a:lnTo>
                        <a:pt x="12984" y="40131"/>
                      </a:lnTo>
                      <a:cubicBezTo>
                        <a:pt x="25967" y="40131"/>
                        <a:pt x="34229" y="33049"/>
                        <a:pt x="34229" y="20066"/>
                      </a:cubicBezTo>
                      <a:cubicBezTo>
                        <a:pt x="34229" y="7082"/>
                        <a:pt x="25967" y="0"/>
                        <a:pt x="12984" y="0"/>
                      </a:cubicBezTo>
                      <a:close/>
                      <a:moveTo>
                        <a:pt x="27148" y="20066"/>
                      </a:moveTo>
                      <a:cubicBezTo>
                        <a:pt x="27148" y="31869"/>
                        <a:pt x="18885" y="33049"/>
                        <a:pt x="12984" y="33049"/>
                      </a:cubicBezTo>
                      <a:lnTo>
                        <a:pt x="7082" y="33049"/>
                      </a:lnTo>
                      <a:lnTo>
                        <a:pt x="7082" y="7082"/>
                      </a:lnTo>
                      <a:lnTo>
                        <a:pt x="12984" y="7082"/>
                      </a:lnTo>
                      <a:cubicBezTo>
                        <a:pt x="22426" y="5902"/>
                        <a:pt x="27148" y="11803"/>
                        <a:pt x="27148" y="2006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9E745629-252D-4702-B765-04A080DB55BE}"/>
                    </a:ext>
                  </a:extLst>
                </p:cNvPr>
                <p:cNvSpPr/>
                <p:nvPr/>
              </p:nvSpPr>
              <p:spPr>
                <a:xfrm>
                  <a:off x="11802737" y="6473459"/>
                  <a:ext cx="9442" cy="9442"/>
                </a:xfrm>
                <a:custGeom>
                  <a:avLst/>
                  <a:gdLst>
                    <a:gd name="connsiteX0" fmla="*/ 4721 w 9442"/>
                    <a:gd name="connsiteY0" fmla="*/ 0 h 9442"/>
                    <a:gd name="connsiteX1" fmla="*/ 0 w 9442"/>
                    <a:gd name="connsiteY1" fmla="*/ 4721 h 9442"/>
                    <a:gd name="connsiteX2" fmla="*/ 4721 w 9442"/>
                    <a:gd name="connsiteY2" fmla="*/ 9443 h 9442"/>
                    <a:gd name="connsiteX3" fmla="*/ 9443 w 9442"/>
                    <a:gd name="connsiteY3" fmla="*/ 4721 h 9442"/>
                    <a:gd name="connsiteX4" fmla="*/ 4721 w 9442"/>
                    <a:gd name="connsiteY4" fmla="*/ 0 h 9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42" h="9442">
                      <a:moveTo>
                        <a:pt x="4721" y="0"/>
                      </a:moveTo>
                      <a:cubicBezTo>
                        <a:pt x="2361" y="0"/>
                        <a:pt x="0" y="2361"/>
                        <a:pt x="0" y="4721"/>
                      </a:cubicBezTo>
                      <a:cubicBezTo>
                        <a:pt x="0" y="7082"/>
                        <a:pt x="2361" y="9443"/>
                        <a:pt x="4721" y="9443"/>
                      </a:cubicBezTo>
                      <a:cubicBezTo>
                        <a:pt x="7082" y="9443"/>
                        <a:pt x="9443" y="7082"/>
                        <a:pt x="9443" y="4721"/>
                      </a:cubicBezTo>
                      <a:cubicBezTo>
                        <a:pt x="9443" y="1180"/>
                        <a:pt x="7082" y="0"/>
                        <a:pt x="47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169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17658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6 Divid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D54A4-C74A-4D03-B1AB-FF9084D6A6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381000"/>
            <a:ext cx="5283200" cy="4291331"/>
          </a:xfrm>
        </p:spPr>
        <p:txBody>
          <a:bodyPr/>
          <a:lstStyle>
            <a:lvl1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>
                <a:solidFill>
                  <a:schemeClr val="tx1"/>
                </a:solidFill>
              </a:defRPr>
            </a:lvl1pPr>
            <a:lvl2pPr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3200" b="1">
                <a:solidFill>
                  <a:schemeClr val="accent1"/>
                </a:solidFill>
              </a:defRPr>
            </a:lvl2pPr>
            <a:lvl3pPr marL="0" indent="0">
              <a:buNone/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Divider title</a:t>
            </a:r>
          </a:p>
          <a:p>
            <a:pPr lvl="1"/>
            <a:r>
              <a:rPr lang="en-US"/>
              <a:t>Divider subtitle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B0C8FE5-CE1B-46BD-82D3-915A3DE39D6B}"/>
              </a:ext>
            </a:extLst>
          </p:cNvPr>
          <p:cNvGrpSpPr/>
          <p:nvPr/>
        </p:nvGrpSpPr>
        <p:grpSpPr>
          <a:xfrm>
            <a:off x="7762565" y="1115496"/>
            <a:ext cx="4330301" cy="5959181"/>
            <a:chOff x="7762565" y="1115496"/>
            <a:chExt cx="4330301" cy="5959181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57D78A-6C20-42A0-9A39-BF192E1DAB49}"/>
                </a:ext>
              </a:extLst>
            </p:cNvPr>
            <p:cNvSpPr/>
            <p:nvPr/>
          </p:nvSpPr>
          <p:spPr>
            <a:xfrm rot="18000044">
              <a:off x="8472027" y="2783152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0 w 1064470"/>
                <a:gd name="connsiteY1" fmla="*/ 0 h 488404"/>
                <a:gd name="connsiteX2" fmla="*/ 1064470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0" y="0"/>
                  </a:lnTo>
                  <a:lnTo>
                    <a:pt x="1064470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47BBC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B64FF2-56EE-4281-9355-ABF66DC9E756}"/>
                </a:ext>
              </a:extLst>
            </p:cNvPr>
            <p:cNvSpPr/>
            <p:nvPr/>
          </p:nvSpPr>
          <p:spPr>
            <a:xfrm rot="18000044">
              <a:off x="7317524" y="4474420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47BBC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1872C19-A47A-48FD-9E7B-D33BA904286A}"/>
                </a:ext>
              </a:extLst>
            </p:cNvPr>
            <p:cNvSpPr/>
            <p:nvPr/>
          </p:nvSpPr>
          <p:spPr>
            <a:xfrm rot="18000044">
              <a:off x="9426196" y="2105467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0 w 1064470"/>
                <a:gd name="connsiteY1" fmla="*/ 0 h 488404"/>
                <a:gd name="connsiteX2" fmla="*/ 1064470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0" y="0"/>
                  </a:lnTo>
                  <a:lnTo>
                    <a:pt x="1064470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2980B5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ECCF003-CB5C-47D2-85F9-3065C1499F5A}"/>
                </a:ext>
              </a:extLst>
            </p:cNvPr>
            <p:cNvSpPr/>
            <p:nvPr/>
          </p:nvSpPr>
          <p:spPr>
            <a:xfrm rot="18000044">
              <a:off x="8539767" y="3642256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2980B5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A8D62B3-BB40-42F5-B4A5-F28CC9506766}"/>
                </a:ext>
              </a:extLst>
            </p:cNvPr>
            <p:cNvSpPr/>
            <p:nvPr/>
          </p:nvSpPr>
          <p:spPr>
            <a:xfrm rot="18000044">
              <a:off x="7474532" y="5487545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2980B5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8CC8AB-C95E-40CE-9772-A90BDDC545C5}"/>
                </a:ext>
              </a:extLst>
            </p:cNvPr>
            <p:cNvSpPr/>
            <p:nvPr/>
          </p:nvSpPr>
          <p:spPr>
            <a:xfrm rot="18000044">
              <a:off x="10115839" y="1581358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FFD040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55D0D4D-CA82-44E2-B2FF-D0724B7D1F6D}"/>
                </a:ext>
              </a:extLst>
            </p:cNvPr>
            <p:cNvSpPr/>
            <p:nvPr/>
          </p:nvSpPr>
          <p:spPr>
            <a:xfrm rot="18000044">
              <a:off x="9228402" y="3117520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FFD040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962368-B3BB-4D44-AFFA-DA2BAE7F995F}"/>
                </a:ext>
              </a:extLst>
            </p:cNvPr>
            <p:cNvSpPr/>
            <p:nvPr/>
          </p:nvSpPr>
          <p:spPr>
            <a:xfrm rot="18000044">
              <a:off x="8429556" y="4808788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FFD040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05132A0-20C8-46B9-8870-CBCBEC2B76DF}"/>
                </a:ext>
              </a:extLst>
            </p:cNvPr>
            <p:cNvSpPr/>
            <p:nvPr/>
          </p:nvSpPr>
          <p:spPr>
            <a:xfrm rot="18000044">
              <a:off x="10182636" y="2439836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E27D3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F249070-E2DD-47C8-964B-30785CFA4443}"/>
                </a:ext>
              </a:extLst>
            </p:cNvPr>
            <p:cNvSpPr/>
            <p:nvPr/>
          </p:nvSpPr>
          <p:spPr>
            <a:xfrm rot="18000044">
              <a:off x="8059520" y="6124609"/>
              <a:ext cx="1411732" cy="488404"/>
            </a:xfrm>
            <a:custGeom>
              <a:avLst/>
              <a:gdLst>
                <a:gd name="connsiteX0" fmla="*/ 1411732 w 1411732"/>
                <a:gd name="connsiteY0" fmla="*/ 0 h 488404"/>
                <a:gd name="connsiteX1" fmla="*/ 1411732 w 1411732"/>
                <a:gd name="connsiteY1" fmla="*/ 488404 h 488404"/>
                <a:gd name="connsiteX2" fmla="*/ 281989 w 1411732"/>
                <a:gd name="connsiteY2" fmla="*/ 488404 h 488404"/>
                <a:gd name="connsiteX3" fmla="*/ 0 w 1411732"/>
                <a:gd name="connsiteY3" fmla="*/ 0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11732" h="488404">
                  <a:moveTo>
                    <a:pt x="1411732" y="0"/>
                  </a:moveTo>
                  <a:lnTo>
                    <a:pt x="1411732" y="488404"/>
                  </a:lnTo>
                  <a:lnTo>
                    <a:pt x="281989" y="488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7D3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44DA9CD-146C-40FA-A85A-53F602DC44F6}"/>
                </a:ext>
              </a:extLst>
            </p:cNvPr>
            <p:cNvSpPr/>
            <p:nvPr/>
          </p:nvSpPr>
          <p:spPr>
            <a:xfrm rot="18000044">
              <a:off x="9384429" y="4130019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E27D34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1E27895-D6C1-4F8B-A6B5-326014FEDD68}"/>
                </a:ext>
              </a:extLst>
            </p:cNvPr>
            <p:cNvSpPr/>
            <p:nvPr/>
          </p:nvSpPr>
          <p:spPr>
            <a:xfrm rot="18000044">
              <a:off x="11138599" y="1761693"/>
              <a:ext cx="1420129" cy="488404"/>
            </a:xfrm>
            <a:custGeom>
              <a:avLst/>
              <a:gdLst>
                <a:gd name="connsiteX0" fmla="*/ 1420129 w 1420129"/>
                <a:gd name="connsiteY0" fmla="*/ 0 h 488404"/>
                <a:gd name="connsiteX1" fmla="*/ 1420129 w 1420129"/>
                <a:gd name="connsiteY1" fmla="*/ 226122 h 488404"/>
                <a:gd name="connsiteX2" fmla="*/ 965857 w 1420129"/>
                <a:gd name="connsiteY2" fmla="*/ 488404 h 488404"/>
                <a:gd name="connsiteX3" fmla="*/ 0 w 1420129"/>
                <a:gd name="connsiteY3" fmla="*/ 488404 h 488404"/>
                <a:gd name="connsiteX4" fmla="*/ 0 w 1420129"/>
                <a:gd name="connsiteY4" fmla="*/ 0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129" h="488404">
                  <a:moveTo>
                    <a:pt x="1420129" y="0"/>
                  </a:moveTo>
                  <a:lnTo>
                    <a:pt x="1420129" y="226122"/>
                  </a:lnTo>
                  <a:lnTo>
                    <a:pt x="965857" y="488404"/>
                  </a:lnTo>
                  <a:lnTo>
                    <a:pt x="0" y="488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38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DCFEAAB-3C8F-4022-8F09-65B938E44013}"/>
                </a:ext>
              </a:extLst>
            </p:cNvPr>
            <p:cNvSpPr/>
            <p:nvPr/>
          </p:nvSpPr>
          <p:spPr>
            <a:xfrm rot="18000044">
              <a:off x="10339789" y="3452961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0 w 1064470"/>
                <a:gd name="connsiteY1" fmla="*/ 0 h 488404"/>
                <a:gd name="connsiteX2" fmla="*/ 1064470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0" y="0"/>
                  </a:lnTo>
                  <a:lnTo>
                    <a:pt x="1064470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DB38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31324F6-45A8-49B2-AA91-F32D0260D577}"/>
                </a:ext>
              </a:extLst>
            </p:cNvPr>
            <p:cNvSpPr/>
            <p:nvPr/>
          </p:nvSpPr>
          <p:spPr>
            <a:xfrm rot="18000044">
              <a:off x="9275089" y="5297166"/>
              <a:ext cx="1064470" cy="488404"/>
            </a:xfrm>
            <a:custGeom>
              <a:avLst/>
              <a:gdLst>
                <a:gd name="connsiteX0" fmla="*/ 0 w 1064470"/>
                <a:gd name="connsiteY0" fmla="*/ 0 h 488404"/>
                <a:gd name="connsiteX1" fmla="*/ 1064471 w 1064470"/>
                <a:gd name="connsiteY1" fmla="*/ 0 h 488404"/>
                <a:gd name="connsiteX2" fmla="*/ 1064471 w 1064470"/>
                <a:gd name="connsiteY2" fmla="*/ 488404 h 488404"/>
                <a:gd name="connsiteX3" fmla="*/ 0 w 1064470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4470" h="488404">
                  <a:moveTo>
                    <a:pt x="0" y="0"/>
                  </a:moveTo>
                  <a:lnTo>
                    <a:pt x="1064471" y="0"/>
                  </a:lnTo>
                  <a:lnTo>
                    <a:pt x="1064471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DB38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BFF95DA-E293-4648-BA9F-4E9A4973AEBC}"/>
                </a:ext>
              </a:extLst>
            </p:cNvPr>
            <p:cNvSpPr/>
            <p:nvPr/>
          </p:nvSpPr>
          <p:spPr>
            <a:xfrm rot="18000044">
              <a:off x="11028896" y="2927141"/>
              <a:ext cx="1420129" cy="488404"/>
            </a:xfrm>
            <a:custGeom>
              <a:avLst/>
              <a:gdLst>
                <a:gd name="connsiteX0" fmla="*/ 1420129 w 1420129"/>
                <a:gd name="connsiteY0" fmla="*/ 0 h 488404"/>
                <a:gd name="connsiteX1" fmla="*/ 1420129 w 1420129"/>
                <a:gd name="connsiteY1" fmla="*/ 352797 h 488404"/>
                <a:gd name="connsiteX2" fmla="*/ 1185258 w 1420129"/>
                <a:gd name="connsiteY2" fmla="*/ 488404 h 488404"/>
                <a:gd name="connsiteX3" fmla="*/ 0 w 1420129"/>
                <a:gd name="connsiteY3" fmla="*/ 488404 h 488404"/>
                <a:gd name="connsiteX4" fmla="*/ 0 w 1420129"/>
                <a:gd name="connsiteY4" fmla="*/ 0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0129" h="488404">
                  <a:moveTo>
                    <a:pt x="1420129" y="0"/>
                  </a:moveTo>
                  <a:lnTo>
                    <a:pt x="1420129" y="352797"/>
                  </a:lnTo>
                  <a:lnTo>
                    <a:pt x="1185258" y="488404"/>
                  </a:lnTo>
                  <a:lnTo>
                    <a:pt x="0" y="4884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22F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71C8F14-07B3-4BDD-A507-4C6DDEBD2EAE}"/>
                </a:ext>
              </a:extLst>
            </p:cNvPr>
            <p:cNvSpPr/>
            <p:nvPr/>
          </p:nvSpPr>
          <p:spPr>
            <a:xfrm rot="18000044">
              <a:off x="9963565" y="4772430"/>
              <a:ext cx="1420128" cy="488404"/>
            </a:xfrm>
            <a:custGeom>
              <a:avLst/>
              <a:gdLst>
                <a:gd name="connsiteX0" fmla="*/ 0 w 1420128"/>
                <a:gd name="connsiteY0" fmla="*/ 0 h 488404"/>
                <a:gd name="connsiteX1" fmla="*/ 1420129 w 1420128"/>
                <a:gd name="connsiteY1" fmla="*/ 0 h 488404"/>
                <a:gd name="connsiteX2" fmla="*/ 1420129 w 1420128"/>
                <a:gd name="connsiteY2" fmla="*/ 488404 h 488404"/>
                <a:gd name="connsiteX3" fmla="*/ 0 w 1420128"/>
                <a:gd name="connsiteY3" fmla="*/ 488404 h 48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0128" h="488404">
                  <a:moveTo>
                    <a:pt x="0" y="0"/>
                  </a:moveTo>
                  <a:lnTo>
                    <a:pt x="1420129" y="0"/>
                  </a:lnTo>
                  <a:lnTo>
                    <a:pt x="1420129" y="488404"/>
                  </a:lnTo>
                  <a:lnTo>
                    <a:pt x="0" y="488404"/>
                  </a:lnTo>
                  <a:close/>
                </a:path>
              </a:pathLst>
            </a:custGeom>
            <a:solidFill>
              <a:srgbClr val="A22F26"/>
            </a:solidFill>
            <a:ln w="125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67B47368-F38A-419A-A0F0-4C1423236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2946CB-7D76-4DE2-9E40-369D0DC38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6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C65AC9-05DF-4281-9376-22612FBE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86081"/>
            <a:ext cx="10515600" cy="3759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C1F02-953E-4DF2-8D2E-39FAF719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904999"/>
            <a:ext cx="11430000" cy="2767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46058-7256-4D1D-80C9-381B44B5D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438" y="6243636"/>
            <a:ext cx="5319713" cy="22828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200">
                <a:solidFill>
                  <a:schemeClr val="accent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4C5A2-2DFA-4C51-B306-23BE8A33A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1000" y="6243637"/>
            <a:ext cx="269561" cy="23336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900" cap="all" spc="250" baseline="0">
                <a:solidFill>
                  <a:schemeClr val="accent1"/>
                </a:solidFill>
                <a:latin typeface="+mn-lt"/>
              </a:defRPr>
            </a:lvl1pPr>
          </a:lstStyle>
          <a:p>
            <a:fld id="{CFB8EF95-6EF0-4409-95AE-D444789F6CF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E16F173-4461-43CA-8535-1E9B5B188743}"/>
              </a:ext>
            </a:extLst>
          </p:cNvPr>
          <p:cNvSpPr/>
          <p:nvPr/>
        </p:nvSpPr>
        <p:spPr>
          <a:xfrm>
            <a:off x="4168140" y="1576864"/>
            <a:ext cx="3855720" cy="3704272"/>
          </a:xfrm>
          <a:custGeom>
            <a:avLst/>
            <a:gdLst>
              <a:gd name="connsiteX0" fmla="*/ 0 w 3855720"/>
              <a:gd name="connsiteY0" fmla="*/ 0 h 3704272"/>
              <a:gd name="connsiteX1" fmla="*/ 3855720 w 3855720"/>
              <a:gd name="connsiteY1" fmla="*/ 0 h 3704272"/>
              <a:gd name="connsiteX2" fmla="*/ 3855720 w 3855720"/>
              <a:gd name="connsiteY2" fmla="*/ 3704273 h 3704272"/>
              <a:gd name="connsiteX3" fmla="*/ 0 w 3855720"/>
              <a:gd name="connsiteY3" fmla="*/ 3704273 h 3704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55720" h="3704272">
                <a:moveTo>
                  <a:pt x="0" y="0"/>
                </a:moveTo>
                <a:lnTo>
                  <a:pt x="3855720" y="0"/>
                </a:lnTo>
                <a:lnTo>
                  <a:pt x="3855720" y="3704273"/>
                </a:lnTo>
                <a:lnTo>
                  <a:pt x="0" y="3704273"/>
                </a:lnTo>
                <a:close/>
              </a:path>
            </a:pathLst>
          </a:custGeom>
          <a:noFill/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GB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2CC19EB3-3D7E-43CC-B14E-101B84B54E9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1138213" y="5757000"/>
            <a:ext cx="672787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20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800"/>
        </a:spcBef>
        <a:spcAft>
          <a:spcPts val="600"/>
        </a:spcAft>
        <a:buFont typeface="IQOS" panose="020B0604020202020204" pitchFamily="34" charset="0"/>
        <a:buNone/>
        <a:defRPr sz="1600" b="1" kern="1200">
          <a:solidFill>
            <a:schemeClr val="accent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600"/>
        </a:spcAft>
        <a:buFont typeface="IQOS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77800" indent="-177800" algn="l" defTabSz="914400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Wingdings 2" panose="05020102010507070707" pitchFamily="18" charset="2"/>
        <a:buChar char="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100000"/>
        </a:lnSpc>
        <a:spcBef>
          <a:spcPts val="1200"/>
        </a:spcBef>
        <a:buFont typeface="IQOS" panose="020B0604020202020204" pitchFamily="34" charset="0"/>
        <a:buNone/>
        <a:defRPr sz="1400" b="1" kern="1200">
          <a:solidFill>
            <a:schemeClr val="accent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500"/>
        </a:spcBef>
        <a:buFont typeface="IQOS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IQO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IQO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IQO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IQOS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>
          <p15:clr>
            <a:srgbClr val="F26B43"/>
          </p15:clr>
        </p15:guide>
        <p15:guide id="2" pos="7680">
          <p15:clr>
            <a:srgbClr val="F26B43"/>
          </p15:clr>
        </p15:guide>
        <p15:guide id="3" pos="240">
          <p15:clr>
            <a:srgbClr val="F26B43"/>
          </p15:clr>
        </p15:guide>
        <p15:guide id="4" pos="480">
          <p15:clr>
            <a:srgbClr val="F26B43"/>
          </p15:clr>
        </p15:guide>
        <p15:guide id="5" pos="720">
          <p15:clr>
            <a:srgbClr val="F26B43"/>
          </p15:clr>
        </p15:guide>
        <p15:guide id="6" pos="960">
          <p15:clr>
            <a:srgbClr val="F26B43"/>
          </p15:clr>
        </p15:guide>
        <p15:guide id="7" pos="1200">
          <p15:clr>
            <a:srgbClr val="F26B43"/>
          </p15:clr>
        </p15:guide>
        <p15:guide id="8" pos="1440">
          <p15:clr>
            <a:srgbClr val="F26B43"/>
          </p15:clr>
        </p15:guide>
        <p15:guide id="9" pos="1680">
          <p15:clr>
            <a:srgbClr val="F26B43"/>
          </p15:clr>
        </p15:guide>
        <p15:guide id="10" pos="1920">
          <p15:clr>
            <a:srgbClr val="F26B43"/>
          </p15:clr>
        </p15:guide>
        <p15:guide id="11" pos="2160">
          <p15:clr>
            <a:srgbClr val="F26B43"/>
          </p15:clr>
        </p15:guide>
        <p15:guide id="12" pos="2400">
          <p15:clr>
            <a:srgbClr val="F26B43"/>
          </p15:clr>
        </p15:guide>
        <p15:guide id="13" pos="2640">
          <p15:clr>
            <a:srgbClr val="F26B43"/>
          </p15:clr>
        </p15:guide>
        <p15:guide id="14" pos="2880">
          <p15:clr>
            <a:srgbClr val="F26B43"/>
          </p15:clr>
        </p15:guide>
        <p15:guide id="15" pos="3120">
          <p15:clr>
            <a:srgbClr val="F26B43"/>
          </p15:clr>
        </p15:guide>
        <p15:guide id="16" pos="3360">
          <p15:clr>
            <a:srgbClr val="F26B43"/>
          </p15:clr>
        </p15:guide>
        <p15:guide id="17" pos="3600">
          <p15:clr>
            <a:srgbClr val="F26B43"/>
          </p15:clr>
        </p15:guide>
        <p15:guide id="18" pos="3840">
          <p15:clr>
            <a:srgbClr val="F26B43"/>
          </p15:clr>
        </p15:guide>
        <p15:guide id="19" pos="4080">
          <p15:clr>
            <a:srgbClr val="F26B43"/>
          </p15:clr>
        </p15:guide>
        <p15:guide id="20" pos="4320">
          <p15:clr>
            <a:srgbClr val="F26B43"/>
          </p15:clr>
        </p15:guide>
        <p15:guide id="21" pos="4560">
          <p15:clr>
            <a:srgbClr val="F26B43"/>
          </p15:clr>
        </p15:guide>
        <p15:guide id="22" pos="4800">
          <p15:clr>
            <a:srgbClr val="F26B43"/>
          </p15:clr>
        </p15:guide>
        <p15:guide id="23" pos="5040">
          <p15:clr>
            <a:srgbClr val="F26B43"/>
          </p15:clr>
        </p15:guide>
        <p15:guide id="24" pos="5280">
          <p15:clr>
            <a:srgbClr val="F26B43"/>
          </p15:clr>
        </p15:guide>
        <p15:guide id="25" pos="5520">
          <p15:clr>
            <a:srgbClr val="F26B43"/>
          </p15:clr>
        </p15:guide>
        <p15:guide id="26" pos="5760">
          <p15:clr>
            <a:srgbClr val="F26B43"/>
          </p15:clr>
        </p15:guide>
        <p15:guide id="27" pos="6000">
          <p15:clr>
            <a:srgbClr val="F26B43"/>
          </p15:clr>
        </p15:guide>
        <p15:guide id="28" pos="6240">
          <p15:clr>
            <a:srgbClr val="F26B43"/>
          </p15:clr>
        </p15:guide>
        <p15:guide id="29" pos="6480">
          <p15:clr>
            <a:srgbClr val="F26B43"/>
          </p15:clr>
        </p15:guide>
        <p15:guide id="30" pos="6720">
          <p15:clr>
            <a:srgbClr val="F26B43"/>
          </p15:clr>
        </p15:guide>
        <p15:guide id="31" pos="6960">
          <p15:clr>
            <a:srgbClr val="F26B43"/>
          </p15:clr>
        </p15:guide>
        <p15:guide id="32" pos="7200">
          <p15:clr>
            <a:srgbClr val="F26B43"/>
          </p15:clr>
        </p15:guide>
        <p15:guide id="33" pos="7440">
          <p15:clr>
            <a:srgbClr val="F26B43"/>
          </p15:clr>
        </p15:guide>
        <p15:guide id="34" orient="horz">
          <p15:clr>
            <a:srgbClr val="F26B43"/>
          </p15:clr>
        </p15:guide>
        <p15:guide id="35" orient="horz" pos="4320">
          <p15:clr>
            <a:srgbClr val="F26B43"/>
          </p15:clr>
        </p15:guide>
        <p15:guide id="36" orient="horz" pos="240">
          <p15:clr>
            <a:srgbClr val="F26B43"/>
          </p15:clr>
        </p15:guide>
        <p15:guide id="37" orient="horz" pos="480">
          <p15:clr>
            <a:srgbClr val="F26B43"/>
          </p15:clr>
        </p15:guide>
        <p15:guide id="38" orient="horz" pos="720">
          <p15:clr>
            <a:srgbClr val="F26B43"/>
          </p15:clr>
        </p15:guide>
        <p15:guide id="39" orient="horz" pos="960">
          <p15:clr>
            <a:srgbClr val="F26B43"/>
          </p15:clr>
        </p15:guide>
        <p15:guide id="40" orient="horz" pos="1200">
          <p15:clr>
            <a:srgbClr val="F26B43"/>
          </p15:clr>
        </p15:guide>
        <p15:guide id="41" orient="horz" pos="1440">
          <p15:clr>
            <a:srgbClr val="F26B43"/>
          </p15:clr>
        </p15:guide>
        <p15:guide id="42" orient="horz" pos="1680">
          <p15:clr>
            <a:srgbClr val="F26B43"/>
          </p15:clr>
        </p15:guide>
        <p15:guide id="43" orient="horz" pos="1920">
          <p15:clr>
            <a:srgbClr val="F26B43"/>
          </p15:clr>
        </p15:guide>
        <p15:guide id="44" orient="horz" pos="2160">
          <p15:clr>
            <a:srgbClr val="F26B43"/>
          </p15:clr>
        </p15:guide>
        <p15:guide id="45" orient="horz" pos="2400">
          <p15:clr>
            <a:srgbClr val="F26B43"/>
          </p15:clr>
        </p15:guide>
        <p15:guide id="46" orient="horz" pos="2640">
          <p15:clr>
            <a:srgbClr val="F26B43"/>
          </p15:clr>
        </p15:guide>
        <p15:guide id="47" orient="horz" pos="2880">
          <p15:clr>
            <a:srgbClr val="F26B43"/>
          </p15:clr>
        </p15:guide>
        <p15:guide id="48" orient="horz" pos="3120">
          <p15:clr>
            <a:srgbClr val="F26B43"/>
          </p15:clr>
        </p15:guide>
        <p15:guide id="49" orient="horz" pos="3360">
          <p15:clr>
            <a:srgbClr val="F26B43"/>
          </p15:clr>
        </p15:guide>
        <p15:guide id="50" orient="horz" pos="3600">
          <p15:clr>
            <a:srgbClr val="F26B43"/>
          </p15:clr>
        </p15:guide>
        <p15:guide id="51" orient="horz" pos="3840">
          <p15:clr>
            <a:srgbClr val="F26B43"/>
          </p15:clr>
        </p15:guide>
        <p15:guide id="52" orient="horz" pos="40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mjpn.service-now.com/sp_pbos?id=pmj_initiative_details&amp;sys_id=4a3ce1be93f89e902a6cbb497bba10fd&amp;table=u_pmj_initiativ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1F34-A722-3739-7EB8-9A867DB48A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REEV Project</a:t>
            </a:r>
            <a:br>
              <a:rPr lang="en-US" dirty="0"/>
            </a:br>
            <a:r>
              <a:rPr lang="en-US" dirty="0"/>
              <a:t>High-level Alignment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2BCFA-2E50-D5AF-E74E-E498BFF49A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4E225-D6C5-CD14-1785-7082FF40F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6F3C2-5604-022A-94BB-60BC10258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9AC9D-067D-481C-9F29-38ABB4623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71488"/>
            <a:ext cx="10515600" cy="591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5">
            <a:extLst>
              <a:ext uri="{FF2B5EF4-FFF2-40B4-BE49-F238E27FC236}">
                <a16:creationId xmlns:a16="http://schemas.microsoft.com/office/drawing/2014/main" id="{BB7AAA9D-B5E0-258D-695D-60F78D0CECFF}"/>
              </a:ext>
            </a:extLst>
          </p:cNvPr>
          <p:cNvSpPr/>
          <p:nvPr/>
        </p:nvSpPr>
        <p:spPr>
          <a:xfrm>
            <a:off x="4394220" y="4652166"/>
            <a:ext cx="3457054" cy="1826422"/>
          </a:xfrm>
          <a:prstGeom prst="rect">
            <a:avLst/>
          </a:prstGeom>
          <a:solidFill>
            <a:schemeClr val="bg2">
              <a:lumMod val="90000"/>
              <a:alpha val="20000"/>
            </a:schemeClr>
          </a:solidFill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B0503020102020204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5" name="正方形/長方形 6">
            <a:extLst>
              <a:ext uri="{FF2B5EF4-FFF2-40B4-BE49-F238E27FC236}">
                <a16:creationId xmlns:a16="http://schemas.microsoft.com/office/drawing/2014/main" id="{7E112934-A8F4-F47C-BF46-1E6B44AF6C04}"/>
              </a:ext>
            </a:extLst>
          </p:cNvPr>
          <p:cNvSpPr/>
          <p:nvPr/>
        </p:nvSpPr>
        <p:spPr>
          <a:xfrm>
            <a:off x="4394220" y="4376781"/>
            <a:ext cx="1626439" cy="27538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800"/>
            <a:r>
              <a:rPr kumimoji="0" lang="en-US" altLang="ja-JP" sz="1600" b="1" dirty="0">
                <a:solidFill>
                  <a:prstClr val="white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Scope </a:t>
            </a:r>
            <a:endParaRPr kumimoji="0" lang="ja-JP" altLang="en-US" sz="1600" b="1" dirty="0">
              <a:solidFill>
                <a:prstClr val="white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正方形/長方形 7">
            <a:extLst>
              <a:ext uri="{FF2B5EF4-FFF2-40B4-BE49-F238E27FC236}">
                <a16:creationId xmlns:a16="http://schemas.microsoft.com/office/drawing/2014/main" id="{F9C0ED4D-E0F2-6F72-13ED-46F4B57C83E9}"/>
              </a:ext>
            </a:extLst>
          </p:cNvPr>
          <p:cNvSpPr/>
          <p:nvPr/>
        </p:nvSpPr>
        <p:spPr>
          <a:xfrm>
            <a:off x="2981036" y="1575945"/>
            <a:ext cx="2388523" cy="1980056"/>
          </a:xfrm>
          <a:prstGeom prst="rect">
            <a:avLst/>
          </a:prstGeom>
          <a:solidFill>
            <a:srgbClr val="D9D9D9">
              <a:alpha val="50196"/>
            </a:srgbClr>
          </a:solidFill>
          <a:ln w="38100"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B0503020102020204"/>
                <a:ea typeface="HGｺﾞｼｯｸE" panose="020B0909000000000000" pitchFamily="49" charset="-128"/>
                <a:cs typeface="+mn-cs"/>
              </a:rPr>
              <a:t>Out of Scope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B0503020102020204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7" name="正方形/長方形 11">
            <a:extLst>
              <a:ext uri="{FF2B5EF4-FFF2-40B4-BE49-F238E27FC236}">
                <a16:creationId xmlns:a16="http://schemas.microsoft.com/office/drawing/2014/main" id="{6C932F2A-7658-21D0-5386-B4BCED955011}"/>
              </a:ext>
            </a:extLst>
          </p:cNvPr>
          <p:cNvSpPr/>
          <p:nvPr/>
        </p:nvSpPr>
        <p:spPr>
          <a:xfrm>
            <a:off x="6797041" y="1621982"/>
            <a:ext cx="2388523" cy="1980056"/>
          </a:xfrm>
          <a:prstGeom prst="rect">
            <a:avLst/>
          </a:prstGeom>
          <a:solidFill>
            <a:srgbClr val="D9D9D9">
              <a:alpha val="50196"/>
            </a:srgbClr>
          </a:solidFill>
          <a:ln w="38100">
            <a:solidFill>
              <a:srgbClr val="D9D9D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ato" panose="020B0503020102020204"/>
                <a:ea typeface="HGｺﾞｼｯｸE" panose="020B0909000000000000" pitchFamily="49" charset="-128"/>
                <a:cs typeface="+mn-cs"/>
              </a:rPr>
              <a:t>Out of Scope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ato" panose="020B0503020102020204"/>
              <a:ea typeface="HGｺﾞｼｯｸE" panose="020B0909000000000000" pitchFamily="49" charset="-128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EE853D-6981-33B3-FA88-895ED6D30339}"/>
              </a:ext>
            </a:extLst>
          </p:cNvPr>
          <p:cNvSpPr txBox="1"/>
          <p:nvPr/>
        </p:nvSpPr>
        <p:spPr>
          <a:xfrm>
            <a:off x="9308177" y="2991115"/>
            <a:ext cx="23885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Potentially, Call Center would support low-rank CVS in future.</a:t>
            </a:r>
          </a:p>
        </p:txBody>
      </p:sp>
    </p:spTree>
    <p:extLst>
      <p:ext uri="{BB962C8B-B14F-4D97-AF65-F5344CB8AC3E}">
        <p14:creationId xmlns:p14="http://schemas.microsoft.com/office/powerpoint/2010/main" val="199841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753E-2C2A-8BF2-F5B9-72904336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Project – Trade Activity Enhancement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3D0974-1117-0158-9D07-FAA4C7C53D82}"/>
              </a:ext>
            </a:extLst>
          </p:cNvPr>
          <p:cNvSpPr/>
          <p:nvPr/>
        </p:nvSpPr>
        <p:spPr bwMode="gray">
          <a:xfrm rot="16200000">
            <a:off x="-169102" y="1944791"/>
            <a:ext cx="1439999" cy="335559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Operation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274DFE2-1740-1221-4AC5-6A0392564BB0}"/>
              </a:ext>
            </a:extLst>
          </p:cNvPr>
          <p:cNvSpPr/>
          <p:nvPr/>
        </p:nvSpPr>
        <p:spPr bwMode="gray">
          <a:xfrm rot="16200000">
            <a:off x="-169100" y="4059021"/>
            <a:ext cx="1439998" cy="335559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System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B2A94C-0F8C-0A39-4EDA-C13879035FA1}"/>
              </a:ext>
            </a:extLst>
          </p:cNvPr>
          <p:cNvSpPr/>
          <p:nvPr/>
        </p:nvSpPr>
        <p:spPr bwMode="gray">
          <a:xfrm>
            <a:off x="1409349" y="1392572"/>
            <a:ext cx="3240000" cy="144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AS-IS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F428DA0-782A-8467-3B0B-2E1E03301ECA}"/>
              </a:ext>
            </a:extLst>
          </p:cNvPr>
          <p:cNvSpPr/>
          <p:nvPr/>
        </p:nvSpPr>
        <p:spPr bwMode="gray">
          <a:xfrm>
            <a:off x="5810752" y="1392572"/>
            <a:ext cx="3240000" cy="1440000"/>
          </a:xfrm>
          <a:prstGeom prst="rect">
            <a:avLst/>
          </a:prstGeom>
          <a:solidFill>
            <a:schemeClr val="bg1"/>
          </a:solidFill>
          <a:ln w="2857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TO-BE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No change</a:t>
            </a:r>
          </a:p>
          <a:p>
            <a:pPr marL="342900" indent="-342900">
              <a:buAutoNum type="arabicPeriod"/>
            </a:pPr>
            <a:r>
              <a:rPr lang="en-US" sz="1400" b="1" dirty="0">
                <a:solidFill>
                  <a:schemeClr val="tx1"/>
                </a:solidFill>
              </a:rPr>
              <a:t>To be changed / implemented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302730-DCCF-5ECA-ED15-44B80844750E}"/>
              </a:ext>
            </a:extLst>
          </p:cNvPr>
          <p:cNvSpPr/>
          <p:nvPr/>
        </p:nvSpPr>
        <p:spPr bwMode="gray">
          <a:xfrm>
            <a:off x="1409349" y="3506801"/>
            <a:ext cx="3240000" cy="144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AS-IS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9AACC9-B244-68B0-B020-4EE72E36B68E}"/>
              </a:ext>
            </a:extLst>
          </p:cNvPr>
          <p:cNvSpPr/>
          <p:nvPr/>
        </p:nvSpPr>
        <p:spPr bwMode="gray">
          <a:xfrm>
            <a:off x="5810752" y="3506801"/>
            <a:ext cx="3240000" cy="144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Global Solution</a:t>
            </a:r>
          </a:p>
          <a:p>
            <a:pPr marL="0" indent="0" algn="ctr">
              <a:buNone/>
            </a:pPr>
            <a:endParaRPr lang="en-US" sz="16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1600" b="1" dirty="0">
                <a:solidFill>
                  <a:schemeClr val="tx1"/>
                </a:solidFill>
              </a:rPr>
              <a:t>REEV / FF1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005EC7C-EF62-B8F2-BD3F-87BCA7F171DF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gray">
          <a:xfrm>
            <a:off x="4649349" y="2112572"/>
            <a:ext cx="1161403" cy="0"/>
          </a:xfrm>
          <a:prstGeom prst="straightConnector1">
            <a:avLst/>
          </a:prstGeom>
          <a:ln w="9525">
            <a:solidFill>
              <a:srgbClr val="00639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B35192-FD3C-199C-1E6D-AA8C9AFFFADD}"/>
              </a:ext>
            </a:extLst>
          </p:cNvPr>
          <p:cNvCxnSpPr>
            <a:cxnSpLocks/>
          </p:cNvCxnSpPr>
          <p:nvPr/>
        </p:nvCxnSpPr>
        <p:spPr bwMode="gray">
          <a:xfrm>
            <a:off x="3029349" y="2825554"/>
            <a:ext cx="0" cy="674229"/>
          </a:xfrm>
          <a:prstGeom prst="straightConnector1">
            <a:avLst/>
          </a:prstGeom>
          <a:ln w="9525">
            <a:solidFill>
              <a:srgbClr val="0063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613806-C77F-B8B5-D22E-8CCDF8A1EA4E}"/>
              </a:ext>
            </a:extLst>
          </p:cNvPr>
          <p:cNvSpPr txBox="1"/>
          <p:nvPr/>
        </p:nvSpPr>
        <p:spPr bwMode="gray">
          <a:xfrm>
            <a:off x="3129475" y="3039557"/>
            <a:ext cx="141974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Interdependency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9EB35-1B31-46E4-ADE8-97FE8980A9C7}"/>
              </a:ext>
            </a:extLst>
          </p:cNvPr>
          <p:cNvSpPr txBox="1"/>
          <p:nvPr/>
        </p:nvSpPr>
        <p:spPr bwMode="gray">
          <a:xfrm>
            <a:off x="9160778" y="1428876"/>
            <a:ext cx="2726421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Simple and Integrated UI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for FE Activity</a:t>
            </a:r>
          </a:p>
          <a:p>
            <a:pPr marL="0" indent="0">
              <a:buNone/>
            </a:pPr>
            <a:endParaRPr lang="en-US" sz="1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FF0000"/>
                </a:solidFill>
              </a:rPr>
              <a:t>Reporting, incl. Master Data Management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B0406D1-8E1E-853A-7697-303E24177F5F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 bwMode="gray">
          <a:xfrm>
            <a:off x="7430752" y="2832572"/>
            <a:ext cx="0" cy="674229"/>
          </a:xfrm>
          <a:prstGeom prst="straightConnector1">
            <a:avLst/>
          </a:prstGeom>
          <a:ln w="38100">
            <a:solidFill>
              <a:srgbClr val="00639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7BABA75-A6DB-65B7-FDAE-5A48B86CFB5B}"/>
              </a:ext>
            </a:extLst>
          </p:cNvPr>
          <p:cNvSpPr txBox="1"/>
          <p:nvPr/>
        </p:nvSpPr>
        <p:spPr bwMode="gray">
          <a:xfrm>
            <a:off x="7533314" y="3039556"/>
            <a:ext cx="11397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70C0"/>
                </a:solidFill>
              </a:rPr>
              <a:t>Fit Analysis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5030D11-9CCE-AEE0-7956-F933DE20B79E}"/>
              </a:ext>
            </a:extLst>
          </p:cNvPr>
          <p:cNvCxnSpPr>
            <a:cxnSpLocks/>
            <a:stCxn id="24" idx="1"/>
            <a:endCxn id="23" idx="3"/>
          </p:cNvCxnSpPr>
          <p:nvPr/>
        </p:nvCxnSpPr>
        <p:spPr bwMode="gray">
          <a:xfrm flipH="1">
            <a:off x="4649349" y="4226801"/>
            <a:ext cx="1161403" cy="0"/>
          </a:xfrm>
          <a:prstGeom prst="straightConnector1">
            <a:avLst/>
          </a:prstGeom>
          <a:ln w="9525">
            <a:solidFill>
              <a:srgbClr val="006393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68E122B-867B-0063-E5AE-8557920BB28D}"/>
              </a:ext>
            </a:extLst>
          </p:cNvPr>
          <p:cNvSpPr txBox="1"/>
          <p:nvPr/>
        </p:nvSpPr>
        <p:spPr bwMode="gray">
          <a:xfrm>
            <a:off x="5032816" y="4291159"/>
            <a:ext cx="116140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dirty="0"/>
              <a:t>Refer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57D4DC8-9E11-864D-13AD-9174B053FE1B}"/>
              </a:ext>
            </a:extLst>
          </p:cNvPr>
          <p:cNvSpPr txBox="1"/>
          <p:nvPr/>
        </p:nvSpPr>
        <p:spPr bwMode="gray">
          <a:xfrm>
            <a:off x="1291905" y="5410899"/>
            <a:ext cx="10108734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600" dirty="0"/>
              <a:t>Understand AS-IS operation and System Flow</a:t>
            </a:r>
          </a:p>
          <a:p>
            <a:pPr marL="342900" indent="-342900">
              <a:buAutoNum type="arabicParenR"/>
            </a:pPr>
            <a:r>
              <a:rPr lang="en-US" sz="1600" dirty="0"/>
              <a:t>Prepare TO-BE operation flow and reporting format (flexibility per KPI)</a:t>
            </a:r>
          </a:p>
          <a:p>
            <a:pPr marL="342900" indent="-342900">
              <a:buAutoNum type="arabicParenR"/>
            </a:pPr>
            <a:r>
              <a:rPr lang="en-US" sz="1600" dirty="0"/>
              <a:t>Fit analysis between TO-BE operation and Global solution during workshop</a:t>
            </a:r>
          </a:p>
          <a:p>
            <a:pPr marL="342900" indent="-342900">
              <a:buAutoNum type="arabicParenR"/>
            </a:pPr>
            <a:r>
              <a:rPr lang="en-US" sz="1600" dirty="0"/>
              <a:t>Align project timeline including Go/No-Go decision after workshop, based on fit analysis and its business impact</a:t>
            </a:r>
          </a:p>
        </p:txBody>
      </p:sp>
    </p:spTree>
    <p:extLst>
      <p:ext uri="{BB962C8B-B14F-4D97-AF65-F5344CB8AC3E}">
        <p14:creationId xmlns:p14="http://schemas.microsoft.com/office/powerpoint/2010/main" val="661669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DDAC-8D4A-8AC0-0E8F-A4B87959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Trade Activity </a:t>
            </a:r>
            <a:r>
              <a:rPr lang="en-US">
                <a:solidFill>
                  <a:schemeClr val="tx1"/>
                </a:solidFill>
              </a:rPr>
              <a:t>High-level Plan (as of 2024) 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F815738-2151-AFD2-6F89-7B0686762A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760202"/>
              </p:ext>
            </p:extLst>
          </p:nvPr>
        </p:nvGraphicFramePr>
        <p:xfrm>
          <a:off x="2317226" y="1167126"/>
          <a:ext cx="7179111" cy="45237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53643C6-AB41-EFC9-FCBD-177B0B5B566E}"/>
              </a:ext>
            </a:extLst>
          </p:cNvPr>
          <p:cNvSpPr/>
          <p:nvPr/>
        </p:nvSpPr>
        <p:spPr bwMode="gray">
          <a:xfrm>
            <a:off x="6937695" y="1333850"/>
            <a:ext cx="4370664" cy="1501630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Set Call Plan combining B2C GT/GS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Recommend route plan including transportation time and prioritization (e.g. google map </a:t>
            </a:r>
            <a:r>
              <a:rPr lang="en-US" sz="1400" dirty="0" err="1">
                <a:solidFill>
                  <a:schemeClr val="tx1"/>
                </a:solidFill>
              </a:rPr>
              <a:t>navi</a:t>
            </a:r>
            <a:r>
              <a:rPr lang="en-US" sz="1400">
                <a:solidFill>
                  <a:schemeClr val="tx1"/>
                </a:solidFill>
              </a:rPr>
              <a:t>)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Adjustable depending on conditions (e.g. working hours, break-time)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643C15-357B-4294-78C1-C5BD2C894769}"/>
              </a:ext>
            </a:extLst>
          </p:cNvPr>
          <p:cNvSpPr/>
          <p:nvPr/>
        </p:nvSpPr>
        <p:spPr bwMode="gray">
          <a:xfrm>
            <a:off x="7241097" y="5291339"/>
            <a:ext cx="4370664" cy="1501630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Dynamic Contents for negotiation per NBA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Trade Visit Check-in and result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Recommend planogram based on AS-IS facing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In-Store stock counting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02718-ACBD-F549-B730-EC509BA20134}"/>
              </a:ext>
            </a:extLst>
          </p:cNvPr>
          <p:cNvSpPr/>
          <p:nvPr/>
        </p:nvSpPr>
        <p:spPr bwMode="gray">
          <a:xfrm>
            <a:off x="131894" y="5291339"/>
            <a:ext cx="4370664" cy="1501630"/>
          </a:xfrm>
          <a:prstGeom prst="rect">
            <a:avLst/>
          </a:prstGeom>
          <a:solidFill>
            <a:schemeClr val="bg1"/>
          </a:solidFill>
          <a:ln w="9525">
            <a:solidFill>
              <a:srgbClr val="0063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Power BI Reporting filtered 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 Outlet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Per day (daily trend)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Show NBA (which activity is recommended)</a:t>
            </a:r>
          </a:p>
        </p:txBody>
      </p:sp>
    </p:spTree>
    <p:extLst>
      <p:ext uri="{BB962C8B-B14F-4D97-AF65-F5344CB8AC3E}">
        <p14:creationId xmlns:p14="http://schemas.microsoft.com/office/powerpoint/2010/main" val="1569300359"/>
      </p:ext>
    </p:extLst>
  </p:cSld>
  <p:clrMapOvr>
    <a:masterClrMapping/>
  </p:clrMapOvr>
  <p:transition spd="med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B1FA41-084E-5853-D4D8-490A7300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Organization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28EFB0-3F63-722D-6D91-E002B86CA5D9}"/>
              </a:ext>
            </a:extLst>
          </p:cNvPr>
          <p:cNvSpPr/>
          <p:nvPr/>
        </p:nvSpPr>
        <p:spPr>
          <a:xfrm>
            <a:off x="4405745" y="1300597"/>
            <a:ext cx="2566555" cy="74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Project Lead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B12C852-C5D7-2D1A-134E-1B909EB81334}"/>
              </a:ext>
            </a:extLst>
          </p:cNvPr>
          <p:cNvSpPr/>
          <p:nvPr/>
        </p:nvSpPr>
        <p:spPr>
          <a:xfrm>
            <a:off x="796637" y="2930237"/>
            <a:ext cx="2566555" cy="74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Sub Project Lead</a:t>
            </a:r>
          </a:p>
          <a:p>
            <a:pPr marL="285750" indent="-285750" algn="ctr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Operation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Nasu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5F9DAF-1829-0D00-7598-24F06454097B}"/>
              </a:ext>
            </a:extLst>
          </p:cNvPr>
          <p:cNvSpPr/>
          <p:nvPr/>
        </p:nvSpPr>
        <p:spPr>
          <a:xfrm>
            <a:off x="4405745" y="2930239"/>
            <a:ext cx="2566555" cy="74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IT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Yuki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07E4A7-9870-4B7E-2370-F065A44C2D60}"/>
              </a:ext>
            </a:extLst>
          </p:cNvPr>
          <p:cNvSpPr/>
          <p:nvPr/>
        </p:nvSpPr>
        <p:spPr>
          <a:xfrm>
            <a:off x="8579427" y="2930238"/>
            <a:ext cx="2566555" cy="74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Sub Project Lead</a:t>
            </a:r>
          </a:p>
          <a:p>
            <a:pPr marL="285750" indent="-285750" algn="ctr">
              <a:buFontTx/>
              <a:buChar char="-"/>
            </a:pPr>
            <a:r>
              <a:rPr lang="en-US" sz="1400" dirty="0">
                <a:solidFill>
                  <a:sysClr val="windowText" lastClr="000000"/>
                </a:solidFill>
              </a:rPr>
              <a:t>Reporting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Danny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6DB69-158A-58CB-6A98-3C074A53FBD7}"/>
              </a:ext>
            </a:extLst>
          </p:cNvPr>
          <p:cNvSpPr/>
          <p:nvPr/>
        </p:nvSpPr>
        <p:spPr>
          <a:xfrm>
            <a:off x="3789217" y="4152902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OC IT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DA2A0C-01AB-D7B9-EC39-3C11A84C12AA}"/>
              </a:ext>
            </a:extLst>
          </p:cNvPr>
          <p:cNvSpPr/>
          <p:nvPr/>
        </p:nvSpPr>
        <p:spPr>
          <a:xfrm>
            <a:off x="5919355" y="4152902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Local IT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Honda, So, Haruka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758B5E-8C13-FE41-7CD0-0FC2A79608C6}"/>
              </a:ext>
            </a:extLst>
          </p:cNvPr>
          <p:cNvSpPr/>
          <p:nvPr/>
        </p:nvSpPr>
        <p:spPr>
          <a:xfrm>
            <a:off x="1583689" y="4076699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FSF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Moo, Chiba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909349-5F39-5D3A-6CB5-48147A49BDB2}"/>
              </a:ext>
            </a:extLst>
          </p:cNvPr>
          <p:cNvSpPr/>
          <p:nvPr/>
        </p:nvSpPr>
        <p:spPr>
          <a:xfrm>
            <a:off x="9239251" y="5098473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FIN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Hanae, Gao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BBF47-5868-2907-9686-52E3D659F246}"/>
              </a:ext>
            </a:extLst>
          </p:cNvPr>
          <p:cNvSpPr/>
          <p:nvPr/>
        </p:nvSpPr>
        <p:spPr>
          <a:xfrm>
            <a:off x="9239251" y="4152900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CI&amp;A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Sobitha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BD997-01B6-A63D-825E-12135FADB185}"/>
              </a:ext>
            </a:extLst>
          </p:cNvPr>
          <p:cNvSpPr/>
          <p:nvPr/>
        </p:nvSpPr>
        <p:spPr>
          <a:xfrm>
            <a:off x="9256569" y="6044046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CP – Perf. Mgt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Hirane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C2BC4EC-255A-0B3E-E2B7-0A2D72C9E52B}"/>
              </a:ext>
            </a:extLst>
          </p:cNvPr>
          <p:cNvSpPr/>
          <p:nvPr/>
        </p:nvSpPr>
        <p:spPr>
          <a:xfrm>
            <a:off x="1583689" y="5098472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CP – FSF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Fujioka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49C44D1-B8D3-769F-59B7-2BF555E15CF1}"/>
              </a:ext>
            </a:extLst>
          </p:cNvPr>
          <p:cNvSpPr/>
          <p:nvPr/>
        </p:nvSpPr>
        <p:spPr>
          <a:xfrm>
            <a:off x="1583689" y="6044046"/>
            <a:ext cx="1512000" cy="64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CCD 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(from 2026)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8DA327-5F68-A172-49AA-9A037023E3AE}"/>
              </a:ext>
            </a:extLst>
          </p:cNvPr>
          <p:cNvSpPr/>
          <p:nvPr/>
        </p:nvSpPr>
        <p:spPr>
          <a:xfrm>
            <a:off x="252969" y="1097973"/>
            <a:ext cx="2566555" cy="74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Steering Committee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Joel, Marco/Jon, Stephane,</a:t>
            </a:r>
          </a:p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Kei, Tamao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EF88230-3EDF-B2D9-96BD-F9795E71ACC2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3443722" y="684935"/>
            <a:ext cx="881495" cy="3609108"/>
          </a:xfrm>
          <a:prstGeom prst="bentConnector3">
            <a:avLst>
              <a:gd name="adj1" fmla="val 8300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FB67169F-98CF-C2AD-F342-037A857FA84C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7335116" y="402649"/>
            <a:ext cx="881496" cy="4173682"/>
          </a:xfrm>
          <a:prstGeom prst="bentConnector3">
            <a:avLst>
              <a:gd name="adj1" fmla="val 8064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7DDFC32-D33C-92A0-0134-F52A432BC8C1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689023" y="2048742"/>
            <a:ext cx="0" cy="881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D113B0-BFF7-B8D3-DE84-88D968610E69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 rot="5400000">
            <a:off x="4879861" y="3343740"/>
            <a:ext cx="474518" cy="11438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A49A124-6DA0-8FED-A01F-8BAB65EB2EA1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 rot="16200000" flipH="1">
            <a:off x="5944930" y="3422477"/>
            <a:ext cx="474518" cy="9863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4A6928E-5B77-649B-ECCF-BB73C29B80F1}"/>
              </a:ext>
            </a:extLst>
          </p:cNvPr>
          <p:cNvCxnSpPr>
            <a:cxnSpLocks/>
            <a:stCxn id="10" idx="2"/>
            <a:endCxn id="15" idx="1"/>
          </p:cNvCxnSpPr>
          <p:nvPr/>
        </p:nvCxnSpPr>
        <p:spPr>
          <a:xfrm rot="5400000">
            <a:off x="1470644" y="3791427"/>
            <a:ext cx="722317" cy="496226"/>
          </a:xfrm>
          <a:prstGeom prst="bentConnector4">
            <a:avLst>
              <a:gd name="adj1" fmla="val 27572"/>
              <a:gd name="adj2" fmla="val 1460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43F4DE1-CC1E-6976-C1F0-32A2A6BDA26D}"/>
              </a:ext>
            </a:extLst>
          </p:cNvPr>
          <p:cNvCxnSpPr>
            <a:cxnSpLocks/>
            <a:stCxn id="10" idx="2"/>
            <a:endCxn id="19" idx="1"/>
          </p:cNvCxnSpPr>
          <p:nvPr/>
        </p:nvCxnSpPr>
        <p:spPr>
          <a:xfrm rot="5400000">
            <a:off x="959757" y="4302314"/>
            <a:ext cx="1744090" cy="496226"/>
          </a:xfrm>
          <a:prstGeom prst="bentConnector4">
            <a:avLst>
              <a:gd name="adj1" fmla="val 12709"/>
              <a:gd name="adj2" fmla="val 14606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68D95295-032F-1BE5-D336-34C81B979AF6}"/>
              </a:ext>
            </a:extLst>
          </p:cNvPr>
          <p:cNvCxnSpPr>
            <a:cxnSpLocks/>
            <a:stCxn id="10" idx="2"/>
            <a:endCxn id="20" idx="1"/>
          </p:cNvCxnSpPr>
          <p:nvPr/>
        </p:nvCxnSpPr>
        <p:spPr>
          <a:xfrm rot="5400000">
            <a:off x="486970" y="4775101"/>
            <a:ext cx="2689664" cy="496226"/>
          </a:xfrm>
          <a:prstGeom prst="bentConnector4">
            <a:avLst>
              <a:gd name="adj1" fmla="val 8049"/>
              <a:gd name="adj2" fmla="val 146068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99A628E-F54A-F6C1-5EEA-7B8C48CD751C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5400000">
            <a:off x="9151720" y="3765914"/>
            <a:ext cx="798517" cy="623454"/>
          </a:xfrm>
          <a:prstGeom prst="bentConnector4">
            <a:avLst>
              <a:gd name="adj1" fmla="val 29712"/>
              <a:gd name="adj2" fmla="val 13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42791CF8-4CA3-8202-9644-E1C8F12C5977}"/>
              </a:ext>
            </a:extLst>
          </p:cNvPr>
          <p:cNvCxnSpPr>
            <a:cxnSpLocks/>
            <a:stCxn id="12" idx="2"/>
            <a:endCxn id="16" idx="1"/>
          </p:cNvCxnSpPr>
          <p:nvPr/>
        </p:nvCxnSpPr>
        <p:spPr>
          <a:xfrm rot="5400000">
            <a:off x="8678933" y="4238701"/>
            <a:ext cx="1744090" cy="623454"/>
          </a:xfrm>
          <a:prstGeom prst="bentConnector4">
            <a:avLst>
              <a:gd name="adj1" fmla="val 13901"/>
              <a:gd name="adj2" fmla="val 13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0F96E5D-3577-A57E-0F63-9F79FBEA0D1F}"/>
              </a:ext>
            </a:extLst>
          </p:cNvPr>
          <p:cNvCxnSpPr>
            <a:cxnSpLocks/>
            <a:stCxn id="12" idx="2"/>
            <a:endCxn id="18" idx="1"/>
          </p:cNvCxnSpPr>
          <p:nvPr/>
        </p:nvCxnSpPr>
        <p:spPr>
          <a:xfrm rot="5400000">
            <a:off x="8214806" y="4720146"/>
            <a:ext cx="2689663" cy="606136"/>
          </a:xfrm>
          <a:prstGeom prst="bentConnector4">
            <a:avLst>
              <a:gd name="adj1" fmla="val 9594"/>
              <a:gd name="adj2" fmla="val 1377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A8CC5EF-CDC8-DF0A-4642-7DA046291C88}"/>
              </a:ext>
            </a:extLst>
          </p:cNvPr>
          <p:cNvSpPr/>
          <p:nvPr/>
        </p:nvSpPr>
        <p:spPr>
          <a:xfrm>
            <a:off x="8239991" y="2514600"/>
            <a:ext cx="3408211" cy="4260273"/>
          </a:xfrm>
          <a:prstGeom prst="rect">
            <a:avLst/>
          </a:prstGeom>
          <a:noFill/>
          <a:ln w="285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B274A-8A3A-9AD3-FEE4-9E04D7DB1ADB}"/>
              </a:ext>
            </a:extLst>
          </p:cNvPr>
          <p:cNvSpPr txBox="1"/>
          <p:nvPr/>
        </p:nvSpPr>
        <p:spPr>
          <a:xfrm>
            <a:off x="10078256" y="3678381"/>
            <a:ext cx="16417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Linked to </a:t>
            </a:r>
            <a:r>
              <a:rPr lang="en-US" sz="1400" dirty="0" err="1"/>
              <a:t>DPaaS</a:t>
            </a:r>
            <a:endParaRPr lang="en-US" sz="1400" dirty="0"/>
          </a:p>
          <a:p>
            <a:r>
              <a:rPr lang="en-US" sz="1400" b="0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400" dirty="0">
                <a:solidFill>
                  <a:srgbClr val="FFFFFF"/>
                </a:solidFill>
                <a:latin typeface="Lato" panose="020F0502020204030203" pitchFamily="34" charset="0"/>
                <a:hlinkClick r:id="rId3"/>
              </a:rPr>
              <a:t>JP24P3A-0115 | 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E265F8-2226-548E-99FC-F701DCF24931}"/>
              </a:ext>
            </a:extLst>
          </p:cNvPr>
          <p:cNvSpPr/>
          <p:nvPr/>
        </p:nvSpPr>
        <p:spPr>
          <a:xfrm>
            <a:off x="8828807" y="1300597"/>
            <a:ext cx="2566555" cy="7481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OC / RHQ Business Partners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F7E5B8C-EC30-A09D-6671-9B5091AEDCD3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6972300" y="1674670"/>
            <a:ext cx="1856507" cy="0"/>
          </a:xfrm>
          <a:prstGeom prst="line">
            <a:avLst/>
          </a:prstGeom>
          <a:ln>
            <a:solidFill>
              <a:schemeClr val="bg2">
                <a:lumMod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E02FC60-DBB8-0229-AE42-CCF6E2A878AE}"/>
              </a:ext>
            </a:extLst>
          </p:cNvPr>
          <p:cNvSpPr/>
          <p:nvPr/>
        </p:nvSpPr>
        <p:spPr>
          <a:xfrm>
            <a:off x="2593398" y="2228060"/>
            <a:ext cx="2566555" cy="4587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PMO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27598F3-AB9C-ED70-F611-62416B293BF3}"/>
              </a:ext>
            </a:extLst>
          </p:cNvPr>
          <p:cNvCxnSpPr>
            <a:cxnSpLocks/>
            <a:stCxn id="9" idx="2"/>
            <a:endCxn id="26" idx="3"/>
          </p:cNvCxnSpPr>
          <p:nvPr/>
        </p:nvCxnSpPr>
        <p:spPr>
          <a:xfrm rot="5400000">
            <a:off x="5220134" y="1988561"/>
            <a:ext cx="408708" cy="52907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96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71DDA-E696-CFF6-22D4-65E0651B2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FC2C56-F1F8-E03D-17B4-010512D1C7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3016434"/>
              </p:ext>
            </p:extLst>
          </p:nvPr>
        </p:nvGraphicFramePr>
        <p:xfrm>
          <a:off x="386080" y="792895"/>
          <a:ext cx="11376000" cy="595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00">
                  <a:extLst>
                    <a:ext uri="{9D8B030D-6E8A-4147-A177-3AD203B41FA5}">
                      <a16:colId xmlns:a16="http://schemas.microsoft.com/office/drawing/2014/main" val="9029884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6949404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3341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565328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475022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54817571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8059666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1063792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431119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1112214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95374124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1210159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0066701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807408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3839002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2220519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44439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1200" b="0" dirty="0"/>
                        <a:t>2025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r>
                        <a:rPr lang="en-US" sz="1200" b="0" dirty="0"/>
                        <a:t>2026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7451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Oct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Jan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Feb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Mar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Apr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May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Jun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Jul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1511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Japan Internal Kick Off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7894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AS-IS vs TO-BE (High-Level Operation)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358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Fit Analysis Workshop with OC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5366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Go/No-Go Decision based on workshop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0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Business Case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Scope of OC or Local + High-level BRD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Prioritization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BRD in detail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n-US" sz="1200" dirty="0"/>
                        <a:t>Biz Design </a:t>
                      </a:r>
                    </a:p>
                    <a:p>
                      <a:pPr marL="628650" lvl="1" indent="-171450">
                        <a:buFontTx/>
                        <a:buChar char="-"/>
                      </a:pPr>
                      <a:r>
                        <a:rPr lang="en-US" sz="1200" dirty="0"/>
                        <a:t>Solution Design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200" dirty="0"/>
                        <a:t>Resource Allocation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935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2026 OB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858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1" dirty="0"/>
                        <a:t>DISD / 650 / IT CAPEX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0452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Change Mgt Plan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5054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Global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04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Local Development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957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Training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812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UAT / Sanity Test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1743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1" dirty="0"/>
                        <a:t>Go-Live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851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1" dirty="0" err="1"/>
                        <a:t>AiS</a:t>
                      </a:r>
                      <a:r>
                        <a:rPr lang="en-US" sz="1200" b="1" dirty="0"/>
                        <a:t> Decommission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4762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b="1" dirty="0" err="1"/>
                        <a:t>DPaaS</a:t>
                      </a:r>
                      <a:endParaRPr lang="en-US" sz="1200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b="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281047"/>
                  </a:ext>
                </a:extLst>
              </a:tr>
            </a:tbl>
          </a:graphicData>
        </a:graphic>
      </p:graphicFrame>
      <p:sp>
        <p:nvSpPr>
          <p:cNvPr id="7" name="Oval 6">
            <a:extLst>
              <a:ext uri="{FF2B5EF4-FFF2-40B4-BE49-F238E27FC236}">
                <a16:creationId xmlns:a16="http://schemas.microsoft.com/office/drawing/2014/main" id="{9F9F0F6D-D702-5E07-DCC8-40F5293E83B1}"/>
              </a:ext>
            </a:extLst>
          </p:cNvPr>
          <p:cNvSpPr/>
          <p:nvPr/>
        </p:nvSpPr>
        <p:spPr>
          <a:xfrm>
            <a:off x="3761874" y="1543935"/>
            <a:ext cx="144000" cy="144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BC0518A-906A-B997-DADA-7C985BD41DE6}"/>
              </a:ext>
            </a:extLst>
          </p:cNvPr>
          <p:cNvSpPr/>
          <p:nvPr/>
        </p:nvSpPr>
        <p:spPr>
          <a:xfrm>
            <a:off x="3833874" y="1832116"/>
            <a:ext cx="828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5F43163-9BCA-1588-16B5-424D44EA35F6}"/>
              </a:ext>
            </a:extLst>
          </p:cNvPr>
          <p:cNvSpPr/>
          <p:nvPr/>
        </p:nvSpPr>
        <p:spPr>
          <a:xfrm>
            <a:off x="4554167" y="2109640"/>
            <a:ext cx="144000" cy="144000"/>
          </a:xfrm>
          <a:prstGeom prst="homePlat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E802E9-27AF-3CCE-FFCF-53FBB3C82498}"/>
              </a:ext>
            </a:extLst>
          </p:cNvPr>
          <p:cNvSpPr/>
          <p:nvPr/>
        </p:nvSpPr>
        <p:spPr>
          <a:xfrm>
            <a:off x="4762900" y="2410209"/>
            <a:ext cx="144000" cy="144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B09CE7D-3EF1-B890-5A48-AB8CAFC9647D}"/>
              </a:ext>
            </a:extLst>
          </p:cNvPr>
          <p:cNvSpPr/>
          <p:nvPr/>
        </p:nvSpPr>
        <p:spPr>
          <a:xfrm>
            <a:off x="4906900" y="2730819"/>
            <a:ext cx="828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FD1D8F-0688-8550-5E8B-8D1A46855602}"/>
              </a:ext>
            </a:extLst>
          </p:cNvPr>
          <p:cNvSpPr/>
          <p:nvPr/>
        </p:nvSpPr>
        <p:spPr>
          <a:xfrm>
            <a:off x="5367687" y="4042152"/>
            <a:ext cx="144000" cy="144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27B0E8F5-C488-F3D1-EF2D-1FC64E151149}"/>
              </a:ext>
            </a:extLst>
          </p:cNvPr>
          <p:cNvSpPr/>
          <p:nvPr/>
        </p:nvSpPr>
        <p:spPr>
          <a:xfrm>
            <a:off x="6264289" y="4307758"/>
            <a:ext cx="1476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09A26CA2-3A39-36B7-8489-D7681E304947}"/>
              </a:ext>
            </a:extLst>
          </p:cNvPr>
          <p:cNvSpPr/>
          <p:nvPr/>
        </p:nvSpPr>
        <p:spPr>
          <a:xfrm>
            <a:off x="5598582" y="4589026"/>
            <a:ext cx="1692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D6271911-E3E8-DD17-0496-15138B3FBB44}"/>
              </a:ext>
            </a:extLst>
          </p:cNvPr>
          <p:cNvSpPr/>
          <p:nvPr/>
        </p:nvSpPr>
        <p:spPr>
          <a:xfrm>
            <a:off x="7827388" y="5134756"/>
            <a:ext cx="2340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A4527612-8EB2-0924-7800-D9C0FE8FB62C}"/>
              </a:ext>
            </a:extLst>
          </p:cNvPr>
          <p:cNvSpPr/>
          <p:nvPr/>
        </p:nvSpPr>
        <p:spPr>
          <a:xfrm>
            <a:off x="7801238" y="4874875"/>
            <a:ext cx="2376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44BBCC6-50FF-401B-2750-CE6D46E166B2}"/>
              </a:ext>
            </a:extLst>
          </p:cNvPr>
          <p:cNvSpPr/>
          <p:nvPr/>
        </p:nvSpPr>
        <p:spPr>
          <a:xfrm>
            <a:off x="9239092" y="5421566"/>
            <a:ext cx="972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C9014CE-67B0-0361-584B-0EA751A0518B}"/>
              </a:ext>
            </a:extLst>
          </p:cNvPr>
          <p:cNvSpPr/>
          <p:nvPr/>
        </p:nvSpPr>
        <p:spPr>
          <a:xfrm>
            <a:off x="9632124" y="5677322"/>
            <a:ext cx="576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35BD188-1F5E-D555-4BD3-8CEF10641F65}"/>
              </a:ext>
            </a:extLst>
          </p:cNvPr>
          <p:cNvSpPr/>
          <p:nvPr/>
        </p:nvSpPr>
        <p:spPr>
          <a:xfrm>
            <a:off x="10458293" y="5988770"/>
            <a:ext cx="576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92C105-EFD2-4BC2-1687-162AF0C584B9}"/>
              </a:ext>
            </a:extLst>
          </p:cNvPr>
          <p:cNvSpPr/>
          <p:nvPr/>
        </p:nvSpPr>
        <p:spPr>
          <a:xfrm>
            <a:off x="10265875" y="6000310"/>
            <a:ext cx="144000" cy="144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68F8FF5-A112-FA6B-DF52-1A2841EF53CC}"/>
              </a:ext>
            </a:extLst>
          </p:cNvPr>
          <p:cNvSpPr/>
          <p:nvPr/>
        </p:nvSpPr>
        <p:spPr>
          <a:xfrm>
            <a:off x="11105966" y="5997695"/>
            <a:ext cx="144000" cy="144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A0CE36B-FC10-5B58-5BD6-9F0F05878C62}"/>
              </a:ext>
            </a:extLst>
          </p:cNvPr>
          <p:cNvSpPr/>
          <p:nvPr/>
        </p:nvSpPr>
        <p:spPr>
          <a:xfrm>
            <a:off x="11576000" y="6246350"/>
            <a:ext cx="144000" cy="144000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Pentagon 22">
            <a:extLst>
              <a:ext uri="{FF2B5EF4-FFF2-40B4-BE49-F238E27FC236}">
                <a16:creationId xmlns:a16="http://schemas.microsoft.com/office/drawing/2014/main" id="{F1E75260-2863-1527-C989-FFBA72B07B1F}"/>
              </a:ext>
            </a:extLst>
          </p:cNvPr>
          <p:cNvSpPr/>
          <p:nvPr/>
        </p:nvSpPr>
        <p:spPr>
          <a:xfrm>
            <a:off x="5442170" y="3177685"/>
            <a:ext cx="1908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263BF67-B7C0-B731-3045-C26B1F947E25}"/>
              </a:ext>
            </a:extLst>
          </p:cNvPr>
          <p:cNvSpPr/>
          <p:nvPr/>
        </p:nvSpPr>
        <p:spPr>
          <a:xfrm>
            <a:off x="3794901" y="6531477"/>
            <a:ext cx="3636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</a:t>
            </a:r>
            <a:r>
              <a:rPr lang="en-US" sz="1000" dirty="0" err="1"/>
              <a:t>AiS</a:t>
            </a:r>
            <a:endParaRPr lang="en-US" sz="100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DD29C44-61ED-EA86-514D-E34AC2A15ECE}"/>
              </a:ext>
            </a:extLst>
          </p:cNvPr>
          <p:cNvSpPr/>
          <p:nvPr/>
        </p:nvSpPr>
        <p:spPr>
          <a:xfrm>
            <a:off x="7580811" y="6531477"/>
            <a:ext cx="3636000" cy="144000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From REEV</a:t>
            </a:r>
          </a:p>
        </p:txBody>
      </p:sp>
    </p:spTree>
    <p:extLst>
      <p:ext uri="{BB962C8B-B14F-4D97-AF65-F5344CB8AC3E}">
        <p14:creationId xmlns:p14="http://schemas.microsoft.com/office/powerpoint/2010/main" val="10390379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5326"/>
</p:tagLst>
</file>

<file path=ppt/theme/theme1.xml><?xml version="1.0" encoding="utf-8"?>
<a:theme xmlns:a="http://schemas.openxmlformats.org/drawingml/2006/main" name="IQOS">
  <a:themeElements>
    <a:clrScheme name="IQOS_Brand_2021">
      <a:dk1>
        <a:srgbClr val="44546A"/>
      </a:dk1>
      <a:lt1>
        <a:sysClr val="window" lastClr="FFFFFF"/>
      </a:lt1>
      <a:dk2>
        <a:srgbClr val="44546A"/>
      </a:dk2>
      <a:lt2>
        <a:srgbClr val="BFF3F4"/>
      </a:lt2>
      <a:accent1>
        <a:srgbClr val="00D1D2"/>
      </a:accent1>
      <a:accent2>
        <a:srgbClr val="DB3826"/>
      </a:accent2>
      <a:accent3>
        <a:srgbClr val="A22F26"/>
      </a:accent3>
      <a:accent4>
        <a:srgbClr val="E27D34"/>
      </a:accent4>
      <a:accent5>
        <a:srgbClr val="FFD244"/>
      </a:accent5>
      <a:accent6>
        <a:srgbClr val="2980B5"/>
      </a:accent6>
      <a:hlink>
        <a:srgbClr val="00D1D2"/>
      </a:hlink>
      <a:folHlink>
        <a:srgbClr val="BFF3F4"/>
      </a:folHlink>
    </a:clrScheme>
    <a:fontScheme name="Custom 163">
      <a:majorFont>
        <a:latin typeface="IQOS"/>
        <a:ea typeface=""/>
        <a:cs typeface=""/>
      </a:majorFont>
      <a:minorFont>
        <a:latin typeface="IQ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QOS" id="{E1A5AABD-B756-491D-AF71-A58A23F66179}" vid="{B52C24F2-70E0-4163-815B-1A39426F82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b86a65e-3c3a-4406-8ac3-19a6b5cc52bc}" enabled="0" method="" siteId="{8b86a65e-3c3a-4406-8ac3-19a6b5cc52b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IQOS</Template>
  <TotalTime>3297</TotalTime>
  <Words>377</Words>
  <Application>Microsoft Office PowerPoint</Application>
  <PresentationFormat>Widescreen</PresentationFormat>
  <Paragraphs>120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Arial</vt:lpstr>
      <vt:lpstr>IQOS</vt:lpstr>
      <vt:lpstr>Lato</vt:lpstr>
      <vt:lpstr>Segoe UI Semilight</vt:lpstr>
      <vt:lpstr>Wingdings 2</vt:lpstr>
      <vt:lpstr>IQOS</vt:lpstr>
      <vt:lpstr>REEV Project High-level Alignment</vt:lpstr>
      <vt:lpstr>PowerPoint Presentation</vt:lpstr>
      <vt:lpstr>Approach for Project – Trade Activity Enhancement</vt:lpstr>
      <vt:lpstr>Trade Activity High-level Plan (as of 2024) </vt:lpstr>
      <vt:lpstr>Project Organization</vt:lpstr>
      <vt:lpstr>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Ogawa, Tamao</dc:creator>
  <cp:lastModifiedBy>Ogawa, Tamao</cp:lastModifiedBy>
  <cp:revision>1</cp:revision>
  <dcterms:created xsi:type="dcterms:W3CDTF">2025-04-17T05:29:49Z</dcterms:created>
  <dcterms:modified xsi:type="dcterms:W3CDTF">2025-05-12T04:29:09Z</dcterms:modified>
</cp:coreProperties>
</file>