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a00fdb6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a00fdb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a00fdb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a00fdb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a00fdb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a00fdb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a00fdb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a00fdb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7053a3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67053a3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d7772ff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d7772ff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d7772ff2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d7772ff2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d7772ff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d7772ff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d7772ff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d7772ff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d7772ff2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d7772ff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a00fdb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a00fdb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a00fdb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a00fd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809850"/>
            <a:ext cx="8520600" cy="792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123"/>
              <a:t>Group Rent</a:t>
            </a:r>
            <a:endParaRPr sz="81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23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98">
                <a:solidFill>
                  <a:srgbClr val="131413"/>
                </a:solidFill>
              </a:rPr>
              <a:t>Oreofe Adenekan      Pengnan Chen      Brigitte Gonzalez      Kenny Li</a:t>
            </a:r>
            <a:endParaRPr sz="5198">
              <a:solidFill>
                <a:srgbClr val="1314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314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75" y="1296350"/>
            <a:ext cx="4348874" cy="13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458150" y="1775763"/>
            <a:ext cx="385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Price Prediction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" y="22700"/>
            <a:ext cx="9136600" cy="51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" y="0"/>
            <a:ext cx="91366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382250" y="278825"/>
            <a:ext cx="802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Random Forest</a:t>
            </a:r>
            <a:endParaRPr sz="36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25" y="1578049"/>
            <a:ext cx="3707725" cy="2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12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00" y="1131000"/>
            <a:ext cx="3897300" cy="35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3241"/>
            <a:ext cx="9143999" cy="428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0" y="158938"/>
            <a:ext cx="9144001" cy="10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5" y="83413"/>
            <a:ext cx="9144001" cy="10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50" y="281750"/>
            <a:ext cx="668250" cy="7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5" y="0"/>
            <a:ext cx="81222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567326" cy="52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8525" y="0"/>
            <a:ext cx="9567326" cy="52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50" y="120800"/>
            <a:ext cx="9906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150" y="1516937"/>
            <a:ext cx="9143998" cy="241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125" y="151345"/>
            <a:ext cx="9144001" cy="116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650" y="3474725"/>
            <a:ext cx="8317698" cy="10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3150"/>
            <a:ext cx="8839197" cy="331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75" y="473754"/>
            <a:ext cx="7490800" cy="4669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322876" cy="36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00" y="955675"/>
            <a:ext cx="4322874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65850" y="2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FF5A5F"/>
                </a:solidFill>
              </a:rPr>
              <a:t>Pairwise Scatterplot - Quantitative Variables</a:t>
            </a:r>
            <a:endParaRPr sz="3200">
              <a:solidFill>
                <a:srgbClr val="FF5A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b="1" sz="3200">
              <a:solidFill>
                <a:srgbClr val="FF5A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b="1" sz="3200">
              <a:solidFill>
                <a:srgbClr val="FF5A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63" y="922975"/>
            <a:ext cx="7358575" cy="38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50" y="281750"/>
            <a:ext cx="668250" cy="7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25" y="1221700"/>
            <a:ext cx="4933225" cy="33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0" y="719100"/>
            <a:ext cx="7146750" cy="42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600" y="138850"/>
            <a:ext cx="2503851" cy="389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92525" y="0"/>
            <a:ext cx="8270201" cy="10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