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0BB5CB-E99A-4FBB-976E-5ED3A5D427C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1"/>
            <p14:sldId id="268"/>
            <p14:sldId id="269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Untitled Section" id="{1EA38680-3AC1-4186-86D3-788785E0B07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53D"/>
    <a:srgbClr val="146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B16E-44F8-40BE-951B-C1892AEACBB6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875-A6C9-49CF-9337-6BF8FD984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390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B16E-44F8-40BE-951B-C1892AEACBB6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875-A6C9-49CF-9337-6BF8FD984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9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B16E-44F8-40BE-951B-C1892AEACBB6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875-A6C9-49CF-9337-6BF8FD984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96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B16E-44F8-40BE-951B-C1892AEACBB6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875-A6C9-49CF-9337-6BF8FD98443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350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B16E-44F8-40BE-951B-C1892AEACBB6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875-A6C9-49CF-9337-6BF8FD984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002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B16E-44F8-40BE-951B-C1892AEACBB6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875-A6C9-49CF-9337-6BF8FD984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447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B16E-44F8-40BE-951B-C1892AEACBB6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875-A6C9-49CF-9337-6BF8FD984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11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B16E-44F8-40BE-951B-C1892AEACBB6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875-A6C9-49CF-9337-6BF8FD984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462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B16E-44F8-40BE-951B-C1892AEACBB6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875-A6C9-49CF-9337-6BF8FD984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96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B16E-44F8-40BE-951B-C1892AEACBB6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875-A6C9-49CF-9337-6BF8FD984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6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B16E-44F8-40BE-951B-C1892AEACBB6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875-A6C9-49CF-9337-6BF8FD984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5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B16E-44F8-40BE-951B-C1892AEACBB6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875-A6C9-49CF-9337-6BF8FD984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85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B16E-44F8-40BE-951B-C1892AEACBB6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875-A6C9-49CF-9337-6BF8FD984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14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B16E-44F8-40BE-951B-C1892AEACBB6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875-A6C9-49CF-9337-6BF8FD984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65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B16E-44F8-40BE-951B-C1892AEACBB6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875-A6C9-49CF-9337-6BF8FD984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08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B16E-44F8-40BE-951B-C1892AEACBB6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875-A6C9-49CF-9337-6BF8FD984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97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B16E-44F8-40BE-951B-C1892AEACBB6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875-A6C9-49CF-9337-6BF8FD984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60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BC1B16E-44F8-40BE-951B-C1892AEACBB6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EF04875-A6C9-49CF-9337-6BF8FD984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5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771DF8-B526-4902-97EE-056D9A1FA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Airline Customer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8F09532-D036-4828-901F-3CB77508F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6D953D"/>
                </a:solidFill>
              </a:rPr>
              <a:t>Twitter </a:t>
            </a:r>
            <a:r>
              <a:rPr lang="en-GB" dirty="0">
                <a:solidFill>
                  <a:srgbClr val="6D953D"/>
                </a:solidFill>
              </a:rPr>
              <a:t>customer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83DA17B-9DAF-46EA-AD0B-029ACAD43BD0}"/>
              </a:ext>
            </a:extLst>
          </p:cNvPr>
          <p:cNvSpPr txBox="1"/>
          <p:nvPr/>
        </p:nvSpPr>
        <p:spPr>
          <a:xfrm>
            <a:off x="8620217" y="5584055"/>
            <a:ext cx="298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6D953D"/>
                </a:solidFill>
              </a:rPr>
              <a:t>Presented by : Kenny </a:t>
            </a:r>
            <a:r>
              <a:rPr lang="en-GB" dirty="0" err="1">
                <a:solidFill>
                  <a:srgbClr val="6D953D"/>
                </a:solidFill>
              </a:rPr>
              <a:t>Barza</a:t>
            </a:r>
            <a:endParaRPr lang="en-GB" dirty="0">
              <a:solidFill>
                <a:srgbClr val="6D953D"/>
              </a:solidFill>
            </a:endParaRPr>
          </a:p>
          <a:p>
            <a:r>
              <a:rPr lang="en-GB" dirty="0">
                <a:solidFill>
                  <a:srgbClr val="6D953D"/>
                </a:solidFill>
              </a:rPr>
              <a:t>			 Khalil </a:t>
            </a:r>
            <a:r>
              <a:rPr lang="en-GB" dirty="0" err="1">
                <a:solidFill>
                  <a:srgbClr val="6D953D"/>
                </a:solidFill>
              </a:rPr>
              <a:t>Hajal</a:t>
            </a:r>
            <a:endParaRPr lang="en-GB" dirty="0">
              <a:solidFill>
                <a:srgbClr val="6D95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1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D0A3EF-3B72-446F-865E-573CE63A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Association : American Airlines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50978"/>
            <a:ext cx="5059363" cy="3821206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1848580"/>
            <a:ext cx="5065712" cy="3826002"/>
          </a:xfrm>
        </p:spPr>
      </p:pic>
    </p:spTree>
    <p:extLst>
      <p:ext uri="{BB962C8B-B14F-4D97-AF65-F5344CB8AC3E}">
        <p14:creationId xmlns:p14="http://schemas.microsoft.com/office/powerpoint/2010/main" val="64666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026C76-E8F6-4A62-A312-5D46F476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Association: American Airlines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50978"/>
            <a:ext cx="5059363" cy="3821206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1848580"/>
            <a:ext cx="5065712" cy="3826002"/>
          </a:xfrm>
        </p:spPr>
      </p:pic>
    </p:spTree>
    <p:extLst>
      <p:ext uri="{BB962C8B-B14F-4D97-AF65-F5344CB8AC3E}">
        <p14:creationId xmlns:p14="http://schemas.microsoft.com/office/powerpoint/2010/main" val="208971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760D78-B812-41FB-B4CC-7AFCE15F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association: American Airlines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50978"/>
            <a:ext cx="5059363" cy="3821206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1848580"/>
            <a:ext cx="5065712" cy="3826002"/>
          </a:xfrm>
        </p:spPr>
      </p:pic>
    </p:spTree>
    <p:extLst>
      <p:ext uri="{BB962C8B-B14F-4D97-AF65-F5344CB8AC3E}">
        <p14:creationId xmlns:p14="http://schemas.microsoft.com/office/powerpoint/2010/main" val="212191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="" xmlns:a16="http://schemas.microsoft.com/office/drawing/2014/main" id="{7ABD9DB8-93E5-47A8-A844-CDD7223E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Phrases that can Be Deduced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1289D82-713F-48D1-99AA-03D184F617B4}"/>
              </a:ext>
            </a:extLst>
          </p:cNvPr>
          <p:cNvSpPr txBox="1"/>
          <p:nvPr/>
        </p:nvSpPr>
        <p:spPr>
          <a:xfrm>
            <a:off x="1136342" y="1859339"/>
            <a:ext cx="80076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“Please send details”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“Our team will be looking…”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“Thanks for your patience”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“Flight delayed”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“Flight update”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“Sorry to hear, very sorry, truly sorry for any inconvenience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“gladly help you”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70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7C039B-EDD3-4719-AC6F-4B1E9791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Association: Delta Airlines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50978"/>
            <a:ext cx="5059363" cy="382120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1848580"/>
            <a:ext cx="5065712" cy="3826002"/>
          </a:xfrm>
        </p:spPr>
      </p:pic>
    </p:spTree>
    <p:extLst>
      <p:ext uri="{BB962C8B-B14F-4D97-AF65-F5344CB8AC3E}">
        <p14:creationId xmlns:p14="http://schemas.microsoft.com/office/powerpoint/2010/main" val="4100005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61A54B-4C97-445D-AA43-B506F2F3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Association: Delta Airlines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50978"/>
            <a:ext cx="5059363" cy="382120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1848580"/>
            <a:ext cx="5065712" cy="3826002"/>
          </a:xfrm>
        </p:spPr>
      </p:pic>
    </p:spTree>
    <p:extLst>
      <p:ext uri="{BB962C8B-B14F-4D97-AF65-F5344CB8AC3E}">
        <p14:creationId xmlns:p14="http://schemas.microsoft.com/office/powerpoint/2010/main" val="859792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DD76BB-3DA3-4F4F-8646-571645DE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Association: Delta Airlines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50978"/>
            <a:ext cx="5059363" cy="382120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1848580"/>
            <a:ext cx="5065712" cy="3826002"/>
          </a:xfrm>
        </p:spPr>
      </p:pic>
    </p:spTree>
    <p:extLst>
      <p:ext uri="{BB962C8B-B14F-4D97-AF65-F5344CB8AC3E}">
        <p14:creationId xmlns:p14="http://schemas.microsoft.com/office/powerpoint/2010/main" val="3330121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>
            <a:extLst>
              <a:ext uri="{FF2B5EF4-FFF2-40B4-BE49-F238E27FC236}">
                <a16:creationId xmlns="" xmlns:a16="http://schemas.microsoft.com/office/drawing/2014/main" id="{73AA8ABB-3871-41DE-AF27-0B2EFAA1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/>
          <a:lstStyle/>
          <a:p>
            <a:r>
              <a:rPr lang="en-GB" dirty="0"/>
              <a:t>Example of Phrases that can Be Deduced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678E261-0F11-4F6F-A9D3-8BB6B2A6474D}"/>
              </a:ext>
            </a:extLst>
          </p:cNvPr>
          <p:cNvSpPr txBox="1"/>
          <p:nvPr/>
        </p:nvSpPr>
        <p:spPr>
          <a:xfrm>
            <a:off x="1207363" y="1873188"/>
            <a:ext cx="96233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“We apologize for the deal”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“Please give me the number of your flight”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“Confirmation Dates”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“Happy to assist you”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“Thanks for your feedback”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668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BCF70B1-7A71-4A00-9F7A-55D16834C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American Airlines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13ED8551-0ADE-4ECE-8A2A-EFF93E283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Delta Airlines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="" xmlns:a16="http://schemas.microsoft.com/office/drawing/2014/main" id="{5257B34D-BA50-47E0-A0D2-BF7D1309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62" y="581818"/>
            <a:ext cx="10353675" cy="969963"/>
          </a:xfrm>
        </p:spPr>
        <p:txBody>
          <a:bodyPr/>
          <a:lstStyle/>
          <a:p>
            <a:r>
              <a:rPr lang="en-GB" dirty="0"/>
              <a:t>Tree Representation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06" y="2379663"/>
            <a:ext cx="4516950" cy="3411537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88" y="2379663"/>
            <a:ext cx="4516950" cy="3411537"/>
          </a:xfrm>
        </p:spPr>
      </p:pic>
    </p:spTree>
    <p:extLst>
      <p:ext uri="{BB962C8B-B14F-4D97-AF65-F5344CB8AC3E}">
        <p14:creationId xmlns:p14="http://schemas.microsoft.com/office/powerpoint/2010/main" val="3858170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26F5AF-1252-4CB1-B39B-A3C90522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different approaches?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811" y="1792348"/>
            <a:ext cx="5713360" cy="4315154"/>
          </a:xfrm>
        </p:spPr>
      </p:pic>
    </p:spTree>
    <p:extLst>
      <p:ext uri="{BB962C8B-B14F-4D97-AF65-F5344CB8AC3E}">
        <p14:creationId xmlns:p14="http://schemas.microsoft.com/office/powerpoint/2010/main" val="383264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0FEFD5-6B0B-40CC-8EBD-878E5ED2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0977E7-6166-4498-BC69-D1632A3BD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205" y="2247355"/>
            <a:ext cx="10353762" cy="2866184"/>
          </a:xfrm>
        </p:spPr>
        <p:txBody>
          <a:bodyPr/>
          <a:lstStyle/>
          <a:p>
            <a:r>
              <a:rPr lang="en-GB" dirty="0">
                <a:solidFill>
                  <a:srgbClr val="6D953D"/>
                </a:solidFill>
              </a:rPr>
              <a:t>What is the average tweet </a:t>
            </a:r>
            <a:r>
              <a:rPr lang="en-GB" dirty="0" smtClean="0">
                <a:solidFill>
                  <a:srgbClr val="6D953D"/>
                </a:solidFill>
              </a:rPr>
              <a:t>length of an employee at a customer service?</a:t>
            </a:r>
            <a:endParaRPr lang="en-GB" dirty="0">
              <a:solidFill>
                <a:srgbClr val="6D953D"/>
              </a:solidFill>
            </a:endParaRPr>
          </a:p>
          <a:p>
            <a:r>
              <a:rPr lang="en-GB" dirty="0" smtClean="0">
                <a:solidFill>
                  <a:srgbClr val="6D953D"/>
                </a:solidFill>
              </a:rPr>
              <a:t>What is the frequency of tweets of employees at a customer service team?</a:t>
            </a:r>
            <a:endParaRPr lang="en-GB" dirty="0">
              <a:solidFill>
                <a:srgbClr val="6D953D"/>
              </a:solidFill>
            </a:endParaRPr>
          </a:p>
          <a:p>
            <a:r>
              <a:rPr lang="en-GB" dirty="0" smtClean="0">
                <a:solidFill>
                  <a:srgbClr val="6D953D"/>
                </a:solidFill>
              </a:rPr>
              <a:t>When does the tram most frequently tweet?</a:t>
            </a:r>
            <a:endParaRPr lang="en-GB" dirty="0">
              <a:solidFill>
                <a:srgbClr val="6D953D"/>
              </a:solidFill>
            </a:endParaRPr>
          </a:p>
          <a:p>
            <a:r>
              <a:rPr lang="en-GB" dirty="0">
                <a:solidFill>
                  <a:srgbClr val="6D953D"/>
                </a:solidFill>
              </a:rPr>
              <a:t>Which </a:t>
            </a:r>
            <a:r>
              <a:rPr lang="en-GB" dirty="0" smtClean="0">
                <a:solidFill>
                  <a:srgbClr val="6D953D"/>
                </a:solidFill>
              </a:rPr>
              <a:t>methods </a:t>
            </a:r>
            <a:r>
              <a:rPr lang="en-GB" dirty="0">
                <a:solidFill>
                  <a:srgbClr val="6D953D"/>
                </a:solidFill>
              </a:rPr>
              <a:t>to use in order to assist the customer?</a:t>
            </a:r>
          </a:p>
          <a:p>
            <a:r>
              <a:rPr lang="en-GB" dirty="0">
                <a:solidFill>
                  <a:srgbClr val="6D953D"/>
                </a:solidFill>
              </a:rPr>
              <a:t>What words and phrases are being used?</a:t>
            </a:r>
          </a:p>
          <a:p>
            <a:r>
              <a:rPr lang="en-GB" dirty="0">
                <a:solidFill>
                  <a:srgbClr val="6D953D"/>
                </a:solidFill>
              </a:rPr>
              <a:t>What is the employee tone? Is it positive, negative or neutral?</a:t>
            </a:r>
          </a:p>
        </p:txBody>
      </p:sp>
    </p:spTree>
    <p:extLst>
      <p:ext uri="{BB962C8B-B14F-4D97-AF65-F5344CB8AC3E}">
        <p14:creationId xmlns:p14="http://schemas.microsoft.com/office/powerpoint/2010/main" val="3070866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7011"/>
          </a:xfrm>
        </p:spPr>
      </p:pic>
    </p:spTree>
    <p:extLst>
      <p:ext uri="{BB962C8B-B14F-4D97-AF65-F5344CB8AC3E}">
        <p14:creationId xmlns:p14="http://schemas.microsoft.com/office/powerpoint/2010/main" val="1676765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45819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1193597-4FEF-44F2-8BC8-63B1710D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Tone used by employees?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78DCF8E-E488-4896-927A-38232EC47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American Airlines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47263A1-4836-4416-998C-BC356B0C0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Delta Airlines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06" y="2379663"/>
            <a:ext cx="4516950" cy="3411537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88" y="2379663"/>
            <a:ext cx="4516950" cy="3411537"/>
          </a:xfrm>
        </p:spPr>
      </p:pic>
    </p:spTree>
    <p:extLst>
      <p:ext uri="{BB962C8B-B14F-4D97-AF65-F5344CB8AC3E}">
        <p14:creationId xmlns:p14="http://schemas.microsoft.com/office/powerpoint/2010/main" val="3052575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165531D9-C8EA-4729-83F2-84A1F1ED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27176"/>
            <a:ext cx="10353762" cy="970450"/>
          </a:xfrm>
        </p:spPr>
        <p:txBody>
          <a:bodyPr/>
          <a:lstStyle/>
          <a:p>
            <a:r>
              <a:rPr lang="en-GB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3288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D6A2E40-9BF6-4B78-B8C7-E86F3B3E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Average tweet length?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45EF173D-B922-46FD-A1D9-06EB78B03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066" y="1580050"/>
            <a:ext cx="6773220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6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896064D-E0E2-494D-90ED-A17C7686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tweets to expect?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066" y="1580050"/>
            <a:ext cx="6773220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9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CDE3154-BE62-46BE-891C-84BFE656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do the Employee Most Often Tweet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6F617FC-FA87-4127-8182-F6820FF20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American Airlines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FB711C4-3AA2-49D8-A09D-F8D9C851B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Delta Airlines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06" y="2379663"/>
            <a:ext cx="4516950" cy="3411537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88" y="2379663"/>
            <a:ext cx="4516950" cy="3411537"/>
          </a:xfrm>
        </p:spPr>
      </p:pic>
    </p:spTree>
    <p:extLst>
      <p:ext uri="{BB962C8B-B14F-4D97-AF65-F5344CB8AC3E}">
        <p14:creationId xmlns:p14="http://schemas.microsoft.com/office/powerpoint/2010/main" val="143246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8B6B8C-4528-4070-AC21-EFD42FFD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Which Methods do the Employees use in Order to Assist Customers?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609FBC4-AD14-45A0-8D8A-031654A30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American airlines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FD04958-BE7D-4CF8-95EB-DF0B20D2B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Delta Airlines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06" y="2379663"/>
            <a:ext cx="4516950" cy="3411537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88" y="2379663"/>
            <a:ext cx="4516950" cy="3411537"/>
          </a:xfrm>
        </p:spPr>
      </p:pic>
    </p:spTree>
    <p:extLst>
      <p:ext uri="{BB962C8B-B14F-4D97-AF65-F5344CB8AC3E}">
        <p14:creationId xmlns:p14="http://schemas.microsoft.com/office/powerpoint/2010/main" val="337677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5C5FC7-309B-4812-9EE1-939FF624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Which Methods do the Employees use in Order to Assist Customers?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73C468-C9F8-4974-879B-6F97F58ED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American Airlines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9F52B51-7705-4937-9944-0935C25AA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Delta Airlines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06" y="2379663"/>
            <a:ext cx="4516950" cy="3411537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40" y="2379663"/>
            <a:ext cx="4508439" cy="3414713"/>
          </a:xfrm>
        </p:spPr>
      </p:pic>
    </p:spTree>
    <p:extLst>
      <p:ext uri="{BB962C8B-B14F-4D97-AF65-F5344CB8AC3E}">
        <p14:creationId xmlns:p14="http://schemas.microsoft.com/office/powerpoint/2010/main" val="199467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EAA404-A008-43B3-8C21-8804A68E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Words or Phrases Have Been Used?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B975102-B9E9-4CE3-947C-EAA214B0A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American Airlines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7A88248-CAC4-4AE5-A298-92B805D91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Delta Airlines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06" y="2379663"/>
            <a:ext cx="4516950" cy="3411537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88" y="2379663"/>
            <a:ext cx="4516950" cy="3411537"/>
          </a:xfrm>
        </p:spPr>
      </p:pic>
    </p:spTree>
    <p:extLst>
      <p:ext uri="{BB962C8B-B14F-4D97-AF65-F5344CB8AC3E}">
        <p14:creationId xmlns:p14="http://schemas.microsoft.com/office/powerpoint/2010/main" val="368009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D6A804-94CE-4FF7-BEEC-64CFEAD9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More Specific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DD5FBD-E205-49CA-BC9B-BC2689757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American Airlines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F7A372B-645C-4F42-8D52-9A062BC15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Delta Airlines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06" y="2379663"/>
            <a:ext cx="4516950" cy="3411537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88" y="2379663"/>
            <a:ext cx="4516950" cy="3411537"/>
          </a:xfrm>
        </p:spPr>
      </p:pic>
    </p:spTree>
    <p:extLst>
      <p:ext uri="{BB962C8B-B14F-4D97-AF65-F5344CB8AC3E}">
        <p14:creationId xmlns:p14="http://schemas.microsoft.com/office/powerpoint/2010/main" val="957483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225</TotalTime>
  <Words>301</Words>
  <Application>Microsoft Office PowerPoint</Application>
  <PresentationFormat>Widescreen</PresentationFormat>
  <Paragraphs>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Calisto MT</vt:lpstr>
      <vt:lpstr>Trebuchet MS</vt:lpstr>
      <vt:lpstr>Wingdings</vt:lpstr>
      <vt:lpstr>Wingdings 2</vt:lpstr>
      <vt:lpstr>Slate</vt:lpstr>
      <vt:lpstr>Airline Customer Service</vt:lpstr>
      <vt:lpstr>Outline</vt:lpstr>
      <vt:lpstr>What is the Average tweet length?</vt:lpstr>
      <vt:lpstr>How many tweets to expect?</vt:lpstr>
      <vt:lpstr>When do the Employee Most Often Tweet</vt:lpstr>
      <vt:lpstr>Which Methods do the Employees use in Order to Assist Customers?</vt:lpstr>
      <vt:lpstr>Which Methods do the Employees use in Order to Assist Customers?</vt:lpstr>
      <vt:lpstr>What Words or Phrases Have Been Used?</vt:lpstr>
      <vt:lpstr>A More Specific Study</vt:lpstr>
      <vt:lpstr>Word Association : American Airlines</vt:lpstr>
      <vt:lpstr>Word Association: American Airlines</vt:lpstr>
      <vt:lpstr>Word association: American Airlines</vt:lpstr>
      <vt:lpstr>Example of Phrases that can Be Deduced</vt:lpstr>
      <vt:lpstr>Word Association: Delta Airlines</vt:lpstr>
      <vt:lpstr>Word Association: Delta Airlines</vt:lpstr>
      <vt:lpstr>Word Association: Delta Airlines</vt:lpstr>
      <vt:lpstr>Example of Phrases that can Be Deduced</vt:lpstr>
      <vt:lpstr>Tree Representation</vt:lpstr>
      <vt:lpstr>Two different approaches?</vt:lpstr>
      <vt:lpstr>PowerPoint Presentation</vt:lpstr>
      <vt:lpstr>PowerPoint Presentation</vt:lpstr>
      <vt:lpstr>What is the Tone used by employees?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Customer Service</dc:title>
  <dc:creator>keven</dc:creator>
  <cp:lastModifiedBy>keven</cp:lastModifiedBy>
  <cp:revision>17</cp:revision>
  <dcterms:created xsi:type="dcterms:W3CDTF">2019-11-17T11:36:56Z</dcterms:created>
  <dcterms:modified xsi:type="dcterms:W3CDTF">2019-12-03T09:22:26Z</dcterms:modified>
</cp:coreProperties>
</file>