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AA770C6-52DF-4184-9050-F77D3D06B581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8760BAC-0E20-4986-8AAC-D60CF8C24D6B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58761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60BAC-0E20-4986-8AAC-D60CF8C24D6B}" type="slidenum">
              <a:rPr lang="ar-LB" smtClean="0"/>
              <a:t>6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58138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1CDA-B74A-4911-A05F-3C0AF85D5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FFA77-A8F5-4E88-9D56-63B3721F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295F-A8BC-4F01-BAF4-481CA928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8C60-338E-4368-87F9-466340C5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AFBC-68D7-4B68-8B44-A61C9066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2312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752-0181-45E8-99A6-09F9B86B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F8A0-E13C-41A3-90B6-0AF51219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746E-A11E-412E-B521-BC664AA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234C-F482-46C6-9282-3196D9F7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B0F4-2BEC-4919-A4D0-E0910F59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3686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5D020-F08E-41D6-81AA-098D8DB76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7D777-8564-4A40-A16B-67E3861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A386-745D-4B34-8630-6A7CBB07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9DE4-576B-42D8-ACA6-58F7514B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FC8C-3A38-48D9-A5AC-9C5CE057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016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2DBE-CF60-4764-81F7-FE2346D0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EF25-B97F-4520-8158-324AF07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71B8-E243-4710-99E3-10A61069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0FDB-8B8A-45B4-8CAB-0A2BA3FD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A866-E521-40A1-B8C9-CBBB93C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73218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3E38-694E-4B96-A129-4110E3B1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F76D-0205-45B5-88CA-BA8CDD8E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2EC-33EB-41FD-B1A2-B2FB7A5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63D2-B7A2-4736-8C0C-E3B34A3C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EEA9-ED82-402E-8354-3FDA842B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5366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2C90-2AA4-447E-B15B-44541B27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50A-38BA-4D68-9BBE-BA27C1C1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402E-85D6-48C0-A7CB-0E2820F7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F1FE-A348-4789-AA1C-79DFB1DD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0FE1-EA0E-4150-837A-31A26EA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9DDF-89FC-4445-BB19-B5F03A58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8453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C1EB-FEC7-4760-859F-3E78521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1CA-51A2-4C92-8024-8585438E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30F29-79B2-487F-B990-1EFB8F9A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CC9BB-3FD5-42C3-B141-98631A3A4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F397-FE0F-4D10-9AA5-D5799EF34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42529-6813-4040-B421-1CB4D8CC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2D883-3212-445A-A62E-ABA7B3A4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6A492-4ED3-41F9-98C5-181198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2193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19D9-6C52-4D27-B07F-2CD9E7A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0B1BD-1F39-4539-B04D-DE563625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A480-6AA5-4C20-A64C-940FBEDA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46FB0-7378-4817-9D55-5A773C4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5963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22B1-13E3-4686-AF1E-083C0104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439B-716E-4C7D-A428-E65F6B3C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22EF-8EF1-406F-8211-EF230F60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32556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A823-5CE0-49DE-BD12-D6CB1501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DBFC-3965-4DFB-8F28-DAF586F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E9CB6-CED7-4E2A-A99E-D04AD536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0136-BBB5-466D-8B2F-9F64E538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6474-DD84-4919-AEDA-E52C96A9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40BD-CFF7-4A5B-BBE0-B1F1CA58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02521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085B-49FE-4625-9343-50DC59B4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DD7E6-FD35-41C1-B1D1-141AC8B5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3467-8450-48BC-A0DF-7D124AC4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ABC7-BE2A-4AF1-BC66-1BD06ED9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8695-09F6-4AC3-A3D7-ED5E56D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CBB4-E76D-4EA4-875C-F249432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84751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90FBC-E74B-4CFF-B98D-C775F989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91C-A9BE-455E-9305-B3F6F52E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52AA-155C-4668-92A9-51CBFE24C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9325-A195-4D24-8BBB-1142113B6278}" type="datetimeFigureOut">
              <a:rPr lang="ar-LB" smtClean="0"/>
              <a:t>01/08/1442</a:t>
            </a:fld>
            <a:endParaRPr lang="ar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271F-3DCB-4B25-8F76-C49082F7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7BA1-FFC5-43A9-8DE2-59D872BD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B7E2-B7B1-4287-A84D-FEE7FABC8AA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120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9EB7-057A-472B-A32A-190D6598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Declutter</a:t>
            </a:r>
            <a:endParaRPr lang="ar-L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9C4DF-78A6-490B-A305-E19B3D472CCC}"/>
              </a:ext>
            </a:extLst>
          </p:cNvPr>
          <p:cNvSpPr txBox="1"/>
          <p:nvPr/>
        </p:nvSpPr>
        <p:spPr>
          <a:xfrm>
            <a:off x="7826829" y="4680857"/>
            <a:ext cx="41583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Done by: Kenny Barza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8950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78D12-085A-470A-B16B-B1947864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3" y="831196"/>
            <a:ext cx="10382614" cy="5195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652F81-9B25-488D-B018-6AF933D758E0}"/>
              </a:ext>
            </a:extLst>
          </p:cNvPr>
          <p:cNvSpPr txBox="1"/>
          <p:nvPr/>
        </p:nvSpPr>
        <p:spPr>
          <a:xfrm>
            <a:off x="1567543" y="217714"/>
            <a:ext cx="88500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This is the old graph</a:t>
            </a:r>
            <a:endParaRPr lang="ar-LB" sz="2800" dirty="0"/>
          </a:p>
        </p:txBody>
      </p:sp>
    </p:spTree>
    <p:extLst>
      <p:ext uri="{BB962C8B-B14F-4D97-AF65-F5344CB8AC3E}">
        <p14:creationId xmlns:p14="http://schemas.microsoft.com/office/powerpoint/2010/main" val="18218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78D12-085A-470A-B16B-B1947864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3" y="831196"/>
            <a:ext cx="10382614" cy="519560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410C84-AAA3-4F2F-BF33-9181C4E91225}"/>
              </a:ext>
            </a:extLst>
          </p:cNvPr>
          <p:cNvCxnSpPr>
            <a:cxnSpLocks/>
          </p:cNvCxnSpPr>
          <p:nvPr/>
        </p:nvCxnSpPr>
        <p:spPr>
          <a:xfrm flipH="1">
            <a:off x="3375750" y="1291118"/>
            <a:ext cx="1262743" cy="25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824D36-96B9-4112-A4A4-969B215DEA5B}"/>
              </a:ext>
            </a:extLst>
          </p:cNvPr>
          <p:cNvSpPr txBox="1"/>
          <p:nvPr/>
        </p:nvSpPr>
        <p:spPr>
          <a:xfrm>
            <a:off x="4702628" y="1025963"/>
            <a:ext cx="39732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1) </a:t>
            </a:r>
            <a:r>
              <a:rPr lang="en-US" dirty="0"/>
              <a:t>First, this rectangle is taking too much space just to group two categories. It makes the visual a bit messy. </a:t>
            </a:r>
            <a:endParaRPr lang="ar-L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7EFC6-E182-4C4F-8A21-F919755A84DC}"/>
              </a:ext>
            </a:extLst>
          </p:cNvPr>
          <p:cNvCxnSpPr>
            <a:cxnSpLocks/>
          </p:cNvCxnSpPr>
          <p:nvPr/>
        </p:nvCxnSpPr>
        <p:spPr>
          <a:xfrm flipH="1" flipV="1">
            <a:off x="9329058" y="2786744"/>
            <a:ext cx="1045028" cy="243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C07FE0-CDA5-4BC4-AFC2-7A9D74BD4346}"/>
              </a:ext>
            </a:extLst>
          </p:cNvPr>
          <p:cNvSpPr txBox="1"/>
          <p:nvPr/>
        </p:nvSpPr>
        <p:spPr>
          <a:xfrm>
            <a:off x="8675914" y="5225143"/>
            <a:ext cx="31786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2) </a:t>
            </a:r>
            <a:r>
              <a:rPr lang="en-US" dirty="0"/>
              <a:t>Gridline could be removed which creates whitespace potentially making the visual clearer to the eye</a:t>
            </a:r>
            <a:endParaRPr lang="ar-L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1CE32-5805-4621-A4B8-E46024B5C8EF}"/>
              </a:ext>
            </a:extLst>
          </p:cNvPr>
          <p:cNvCxnSpPr>
            <a:cxnSpLocks/>
          </p:cNvCxnSpPr>
          <p:nvPr/>
        </p:nvCxnSpPr>
        <p:spPr>
          <a:xfrm flipH="1" flipV="1">
            <a:off x="1817914" y="3180174"/>
            <a:ext cx="2362790" cy="238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D840EB-3752-4BFE-BBC4-22FA72E2A26E}"/>
              </a:ext>
            </a:extLst>
          </p:cNvPr>
          <p:cNvSpPr txBox="1"/>
          <p:nvPr/>
        </p:nvSpPr>
        <p:spPr>
          <a:xfrm>
            <a:off x="4169229" y="5298241"/>
            <a:ext cx="3352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3) </a:t>
            </a:r>
            <a:r>
              <a:rPr lang="en-US" dirty="0"/>
              <a:t>y-axis could be removed because we are already labeling each bar.</a:t>
            </a:r>
            <a:endParaRPr lang="ar-L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618B-8090-4512-BC6D-7BA7A7264763}"/>
              </a:ext>
            </a:extLst>
          </p:cNvPr>
          <p:cNvSpPr txBox="1"/>
          <p:nvPr/>
        </p:nvSpPr>
        <p:spPr>
          <a:xfrm>
            <a:off x="2264229" y="206829"/>
            <a:ext cx="7347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1) Data-ink Ration Discussion</a:t>
            </a:r>
            <a:endParaRPr lang="ar-L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2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2134B-F40E-47B7-A739-3677EE01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34" y="758432"/>
            <a:ext cx="9214437" cy="58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F1C11-BC7A-4429-9707-C961B8493BC9}"/>
              </a:ext>
            </a:extLst>
          </p:cNvPr>
          <p:cNvSpPr txBox="1"/>
          <p:nvPr/>
        </p:nvSpPr>
        <p:spPr>
          <a:xfrm>
            <a:off x="2264229" y="206829"/>
            <a:ext cx="7347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2) Creating my own visualization</a:t>
            </a:r>
            <a:endParaRPr lang="ar-L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3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6D544E-F5A2-4D85-A0BD-6C0A582A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0" y="838200"/>
            <a:ext cx="8900785" cy="56932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7F352-2E85-4064-B66C-B45A628D038D}"/>
              </a:ext>
            </a:extLst>
          </p:cNvPr>
          <p:cNvCxnSpPr>
            <a:cxnSpLocks/>
          </p:cNvCxnSpPr>
          <p:nvPr/>
        </p:nvCxnSpPr>
        <p:spPr>
          <a:xfrm flipH="1" flipV="1">
            <a:off x="9350830" y="1480460"/>
            <a:ext cx="707571" cy="139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516CA3-EBE7-453C-BED7-2B57C2E5989F}"/>
              </a:ext>
            </a:extLst>
          </p:cNvPr>
          <p:cNvSpPr txBox="1"/>
          <p:nvPr/>
        </p:nvSpPr>
        <p:spPr>
          <a:xfrm>
            <a:off x="6509657" y="2873829"/>
            <a:ext cx="538120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Proximity Principle</a:t>
            </a:r>
            <a:r>
              <a:rPr lang="en-US" dirty="0"/>
              <a:t>: We made sure to group the two categories that we want to emphasize together. This is done by putting the categories close together.</a:t>
            </a:r>
          </a:p>
          <a:p>
            <a:r>
              <a:rPr lang="en-US" b="1" dirty="0"/>
              <a:t>Similarity Principle</a:t>
            </a:r>
            <a:r>
              <a:rPr lang="en-US" dirty="0"/>
              <a:t>: We changed the color of these two dominant categories and also the bar width so that the audience can immediately notice the difference between these 2 categories and the others. In other words, we created a </a:t>
            </a:r>
            <a:r>
              <a:rPr lang="en-US" b="1" dirty="0"/>
              <a:t>contrast</a:t>
            </a:r>
            <a:r>
              <a:rPr lang="en-US" dirty="0"/>
              <a:t>.</a:t>
            </a:r>
            <a:endParaRPr lang="ar-L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09FF8-059A-4975-B0E4-DA8C5722A668}"/>
              </a:ext>
            </a:extLst>
          </p:cNvPr>
          <p:cNvSpPr txBox="1"/>
          <p:nvPr/>
        </p:nvSpPr>
        <p:spPr>
          <a:xfrm>
            <a:off x="2264229" y="206829"/>
            <a:ext cx="7347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3) Highlight of the Different Principles Adopted.</a:t>
            </a:r>
            <a:endParaRPr lang="ar-L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72D7A-D171-43D9-A07B-5675B0FF4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03" y="668494"/>
            <a:ext cx="8900785" cy="569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4A6B32-C804-4981-9030-8CEF382D85E0}"/>
              </a:ext>
            </a:extLst>
          </p:cNvPr>
          <p:cNvSpPr txBox="1"/>
          <p:nvPr/>
        </p:nvSpPr>
        <p:spPr>
          <a:xfrm>
            <a:off x="5236028" y="5438392"/>
            <a:ext cx="37882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Continuity Principle</a:t>
            </a:r>
            <a:r>
              <a:rPr lang="en-US" dirty="0"/>
              <a:t>: we removed the y axis. Our eyes can still see that the bars are lined up.</a:t>
            </a:r>
            <a:endParaRPr lang="ar-L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65FB1-73BF-4EDD-A501-80FD7DB8D55F}"/>
              </a:ext>
            </a:extLst>
          </p:cNvPr>
          <p:cNvCxnSpPr>
            <a:cxnSpLocks/>
          </p:cNvCxnSpPr>
          <p:nvPr/>
        </p:nvCxnSpPr>
        <p:spPr>
          <a:xfrm flipH="1" flipV="1">
            <a:off x="9024258" y="2520371"/>
            <a:ext cx="489856" cy="77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8DBEA0-8F51-445E-89DE-AF4FC8CA5FAE}"/>
              </a:ext>
            </a:extLst>
          </p:cNvPr>
          <p:cNvSpPr txBox="1"/>
          <p:nvPr/>
        </p:nvSpPr>
        <p:spPr>
          <a:xfrm>
            <a:off x="8000999" y="3293253"/>
            <a:ext cx="37882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made sure to change the color of the text that matches the color of the categories it refers to.</a:t>
            </a:r>
            <a:endParaRPr lang="ar-L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83A14-1B31-41F1-BC30-199C38E55284}"/>
              </a:ext>
            </a:extLst>
          </p:cNvPr>
          <p:cNvSpPr txBox="1"/>
          <p:nvPr/>
        </p:nvSpPr>
        <p:spPr>
          <a:xfrm>
            <a:off x="2264229" y="206829"/>
            <a:ext cx="7347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3) Highlight of the Different Principles Adopted.</a:t>
            </a:r>
            <a:endParaRPr lang="ar-L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1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72D7A-D171-43D9-A07B-5675B0FF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2" y="786798"/>
            <a:ext cx="8900785" cy="56932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24823-BF61-43BC-A6F6-BEB2366979AB}"/>
              </a:ext>
            </a:extLst>
          </p:cNvPr>
          <p:cNvCxnSpPr>
            <a:cxnSpLocks/>
          </p:cNvCxnSpPr>
          <p:nvPr/>
        </p:nvCxnSpPr>
        <p:spPr>
          <a:xfrm flipH="1">
            <a:off x="3439886" y="3254828"/>
            <a:ext cx="5747657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6774C-D31B-4A7D-BE8A-1A76DA936C55}"/>
              </a:ext>
            </a:extLst>
          </p:cNvPr>
          <p:cNvCxnSpPr>
            <a:cxnSpLocks/>
          </p:cNvCxnSpPr>
          <p:nvPr/>
        </p:nvCxnSpPr>
        <p:spPr>
          <a:xfrm flipH="1" flipV="1">
            <a:off x="6574972" y="2819400"/>
            <a:ext cx="2612571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726C28-2B44-4060-A25C-3EBD5208883A}"/>
              </a:ext>
            </a:extLst>
          </p:cNvPr>
          <p:cNvSpPr txBox="1"/>
          <p:nvPr/>
        </p:nvSpPr>
        <p:spPr>
          <a:xfrm>
            <a:off x="9350829" y="2819400"/>
            <a:ext cx="261257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removed the grids to create</a:t>
            </a:r>
            <a:r>
              <a:rPr lang="en-US" b="1" dirty="0"/>
              <a:t> whitespaces</a:t>
            </a:r>
            <a:r>
              <a:rPr lang="en-US" dirty="0"/>
              <a:t>. This is extremely important for our visualization to stand out. We also made sure that each bar is separated from the other by whitespace.</a:t>
            </a:r>
            <a:endParaRPr lang="ar-L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3A9FF-C040-4B11-8058-FB50BB78360A}"/>
              </a:ext>
            </a:extLst>
          </p:cNvPr>
          <p:cNvSpPr txBox="1"/>
          <p:nvPr/>
        </p:nvSpPr>
        <p:spPr>
          <a:xfrm>
            <a:off x="2264229" y="206829"/>
            <a:ext cx="7347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3) Highlight of the Different Principles Adopted.</a:t>
            </a:r>
            <a:endParaRPr lang="ar-L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9EB7-057A-472B-A32A-190D6598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41571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255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Declutter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Declutter</dc:title>
  <dc:creator>Kenny Barza</dc:creator>
  <cp:lastModifiedBy>Kenny Barza</cp:lastModifiedBy>
  <cp:revision>5</cp:revision>
  <dcterms:created xsi:type="dcterms:W3CDTF">2021-03-11T12:50:37Z</dcterms:created>
  <dcterms:modified xsi:type="dcterms:W3CDTF">2021-03-14T15:56:40Z</dcterms:modified>
</cp:coreProperties>
</file>